
<file path=[Content_Types].xml><?xml version="1.0" encoding="utf-8"?>
<Types xmlns="http://schemas.openxmlformats.org/package/2006/content-types">
  <Default Extension="rels" ContentType="application/vnd.openxmlformats-package.relationships+xml"/>
  <Default Extension="xml" ContentType="application/xml"/>
  <Default Extension="emf" ContentType="image/x-emf"/>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 id="2147483665"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Lst>
  <p:sldSz type="custom" cy="6858000" cx="12192000"/>
  <p:notesSz cx="6858000" cy="9144000"/>
  <p:defaultTextStyle>
    <a:lvl1pPr algn="l" fontAlgn="base"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View">
  <p:normalViewPr showOutlineIcons="1" snapVertSplitter="0" vertBarState="restored" horzBarState="maximized" preferSingleView="0">
    <p:restoredLeft sz="16013" autoAdjust="0"/>
    <p:restoredTop sz="94660"/>
  </p:normalViewPr>
  <p:slideViewPr>
    <p:cSldViewPr showGuides="0" snapToGrid="0" snapToObjects="0">
      <p:cViewPr varScale="1">
        <p:scale>
          <a:sx n="90" d="100"/>
          <a:sy n="90" d="100"/>
        </p:scale>
        <p:origin x="355" y="58"/>
      </p:cViewPr>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tableStyles" Target="tableStyles.xml"/><Relationship Id="rId66" Type="http://schemas.openxmlformats.org/officeDocument/2006/relationships/presProps" Target="presProps.xml"/><Relationship Id="rId6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242" name=""/>
        <p:cNvGrpSpPr/>
        <p:nvPr/>
      </p:nvGrpSpPr>
      <p:grpSpPr>
        <a:xfrm>
          <a:off x="0" y="0"/>
          <a:ext cx="0" cy="0"/>
          <a:chOff x="0" y="0"/>
          <a:chExt cx="0" cy="0"/>
        </a:xfrm>
      </p:grpSpPr>
      <p:sp>
        <p:nvSpPr>
          <p:cNvPr id="104894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95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95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95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95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95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47" name=""/>
        <p:cNvGrpSpPr/>
        <p:nvPr/>
      </p:nvGrpSpPr>
      <p:grpSpPr>
        <a:xfrm rot="0">
          <a:off x="0" y="0"/>
          <a:ext cx="0" cy="0"/>
          <a:chOff x="0" y="0"/>
          <a:chExt cx="0" cy="0"/>
        </a:xfrm>
      </p:grpSpPr>
      <p:pic>
        <p:nvPicPr>
          <p:cNvPr id="2097153"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pic>
        <p:nvPicPr>
          <p:cNvPr id="2097154" name="" descr="C2-HD-BTM.png"/>
          <p:cNvPicPr>
            <a:picLocks/>
          </p:cNvPicPr>
          <p:nvPr/>
        </p:nvPicPr>
        <p:blipFill>
          <a:blip xmlns:r="http://schemas.openxmlformats.org/officeDocument/2006/relationships" r:embed="rId2"/>
          <a:srcRect l="0" t="0" r="0" b="0"/>
          <a:stretch>
            <a:fillRect/>
          </a:stretch>
        </p:blipFill>
        <p:spPr>
          <a:xfrm rot="0">
            <a:off x="0" y="4375150"/>
            <a:ext cx="12192000" cy="2482850"/>
          </a:xfrm>
          <a:prstGeom prst="rect"/>
          <a:noFill/>
          <a:ln>
            <a:noFill/>
          </a:ln>
        </p:spPr>
      </p:pic>
      <p:sp>
        <p:nvSpPr>
          <p:cNvPr id="1048583" name=""/>
          <p:cNvSpPr/>
          <p:nvPr>
            <p:ph type="dt" sz="half" idx="2"/>
          </p:nvPr>
        </p:nvSpPr>
        <p:spPr>
          <a:xfrm rot="0">
            <a:off x="7908925" y="4314825"/>
            <a:ext cx="2911475" cy="37465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4" name=""/>
          <p:cNvSpPr/>
          <p:nvPr>
            <p:ph type="ftr" sz="quarter" idx="3"/>
          </p:nvPr>
        </p:nvSpPr>
        <p:spPr>
          <a:xfrm rot="0">
            <a:off x="1371600" y="4324350"/>
            <a:ext cx="64008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585" name=""/>
          <p:cNvSpPr/>
          <p:nvPr>
            <p:ph type="sldNum" sz="quarter" idx="4"/>
          </p:nvPr>
        </p:nvSpPr>
        <p:spPr>
          <a:xfrm rot="0">
            <a:off x="8077200" y="1430337"/>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7" name="Subtitle 2"/>
          <p:cNvSpPr>
            <a:spLocks noGrp="1"/>
          </p:cNvSpPr>
          <p:nvPr>
            <p:ph type="subTitle" idx="1"/>
          </p:nvPr>
        </p:nvSpPr>
        <p:spPr>
          <a:xfrm>
            <a:off x="1371600" y="3632201"/>
            <a:ext cx="9448800" cy="685800"/>
          </a:xfrm>
        </p:spPr>
        <p:txBody>
          <a:bodyPr>
            <a:normAutofit/>
          </a:bodyPr>
          <a:lstStyle>
            <a:lvl1pPr algn="l" indent="0" marL="0">
              <a:buNone/>
              <a:defRPr sz="20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dirty="0" lang="en-US"/>
          </a:p>
        </p:txBody>
      </p:sp>
      <p:sp>
        <p:nvSpPr>
          <p:cNvPr id="1048586" name="Title 1"/>
          <p:cNvSpPr>
            <a:spLocks noGrp="1"/>
          </p:cNvSpPr>
          <p:nvPr>
            <p:ph type="ctrTitle"/>
          </p:nvPr>
        </p:nvSpPr>
        <p:spPr>
          <a:xfrm>
            <a:off x="1371600" y="1803405"/>
            <a:ext cx="9448800" cy="1825096"/>
          </a:xfrm>
        </p:spPr>
        <p:txBody>
          <a:bodyPr anchor="b"/>
          <a:lstStyle>
            <a:lvl1pPr algn="l">
              <a:defRPr sz="6000"/>
            </a:lvl1pPr>
          </a:lstStyle>
          <a:p>
            <a:r>
              <a:rPr altLang="en-US" lang="zh-CN" smtClean="0"/>
              <a:t>单击此处编辑母版标题样式</a:t>
            </a:r>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235" name=""/>
        <p:cNvGrpSpPr/>
        <p:nvPr/>
      </p:nvGrpSpPr>
      <p:grpSpPr>
        <a:xfrm>
          <a:off x="0" y="0"/>
          <a:ext cx="0" cy="0"/>
          <a:chOff x="0" y="0"/>
          <a:chExt cx="0" cy="0"/>
        </a:xfrm>
      </p:grpSpPr>
      <p:sp>
        <p:nvSpPr>
          <p:cNvPr id="1048926" name="Title 1"/>
          <p:cNvSpPr>
            <a:spLocks noGrp="1"/>
          </p:cNvSpPr>
          <p:nvPr>
            <p:ph type="title"/>
          </p:nvPr>
        </p:nvSpPr>
        <p:spPr>
          <a:xfrm>
            <a:off x="685777" y="4697360"/>
            <a:ext cx="10822034" cy="819355"/>
          </a:xfrm>
        </p:spPr>
        <p:txBody>
          <a:bodyPr anchor="b"/>
          <a:lstStyle>
            <a:lvl1pPr algn="l">
              <a:defRPr sz="3200"/>
            </a:lvl1pPr>
          </a:lstStyle>
          <a:p>
            <a:r>
              <a:rPr altLang="en-US" lang="zh-CN" smtClean="0"/>
              <a:t>单击此处编辑母版标题样式</a:t>
            </a:r>
            <a:endParaRPr dirty="0" lang="en-US"/>
          </a:p>
        </p:txBody>
      </p:sp>
      <p:sp>
        <p:nvSpPr>
          <p:cNvPr id="1048927" name="Picture Placeholder 2"/>
          <p:cNvSpPr>
            <a:spLocks noChangeAspect="1" noGrp="1"/>
          </p:cNvSpPr>
          <p:nvPr>
            <p:ph type="pic" idx="1"/>
          </p:nvPr>
        </p:nvSpPr>
        <p:spPr>
          <a:xfrm>
            <a:off x="681727" y="941439"/>
            <a:ext cx="10821840" cy="3478161"/>
          </a:xfrm>
        </p:spPr>
        <p:txBody>
          <a:bodyPr anchor="t" anchorCtr="0" bIns="45720" compatLnSpc="1" lIns="91440" numCol="1" rIns="91440" rtlCol="0" tIns="45720" vert="horz" wrap="square">
            <a:prstTxWarp prst="textNoShape"/>
            <a:normAutofit/>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32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3200" i="0" kern="1200" kumimoji="0" lang="en-US" noProof="0" normalizeH="0" spc="0" strike="noStrike" u="none">
              <a:ln>
                <a:noFill/>
              </a:ln>
              <a:solidFill>
                <a:schemeClr val="tx1"/>
              </a:solidFill>
              <a:effectLst/>
              <a:uLnTx/>
              <a:uFillTx/>
              <a:latin typeface="+mn-lt"/>
              <a:ea typeface="+mn-ea"/>
              <a:cs typeface="+mn-cs"/>
            </a:endParaRPr>
          </a:p>
        </p:txBody>
      </p:sp>
      <p:sp>
        <p:nvSpPr>
          <p:cNvPr id="1048928" name="Text Placeholder 3"/>
          <p:cNvSpPr>
            <a:spLocks noGrp="1"/>
          </p:cNvSpPr>
          <p:nvPr>
            <p:ph type="body" sz="half" idx="2"/>
          </p:nvPr>
        </p:nvSpPr>
        <p:spPr>
          <a:xfrm>
            <a:off x="685800" y="5516715"/>
            <a:ext cx="10820400" cy="701969"/>
          </a:xfrm>
        </p:spPr>
        <p:txBody>
          <a:bodyPr/>
          <a:lstStyle>
            <a:lvl1pPr algn="l"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71" name=""/>
        <p:cNvGrpSpPr/>
        <p:nvPr/>
      </p:nvGrpSpPr>
      <p:grpSpPr>
        <a:xfrm rot="0">
          <a:off x="0" y="0"/>
          <a:ext cx="0" cy="0"/>
          <a:chOff x="0" y="0"/>
          <a:chExt cx="0" cy="0"/>
        </a:xfrm>
      </p:grpSpPr>
      <p:pic>
        <p:nvPicPr>
          <p:cNvPr id="2097172"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751" name=""/>
          <p:cNvSpPr/>
          <p:nvPr>
            <p:ph type="dt" sz="half" idx="2"/>
          </p:nvPr>
        </p:nvSpPr>
        <p:spPr>
          <a:xfrm rot="0">
            <a:off x="7813675" y="38100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52" name=""/>
          <p:cNvSpPr/>
          <p:nvPr>
            <p:ph type="ftr" sz="quarter" idx="3"/>
          </p:nvPr>
        </p:nvSpPr>
        <p:spPr>
          <a:xfrm rot="0">
            <a:off x="685800" y="379412"/>
            <a:ext cx="699135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753"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55" name="Text Placeholder 3"/>
          <p:cNvSpPr>
            <a:spLocks noGrp="1"/>
          </p:cNvSpPr>
          <p:nvPr>
            <p:ph type="body" sz="half" idx="2"/>
          </p:nvPr>
        </p:nvSpPr>
        <p:spPr>
          <a:xfrm>
            <a:off x="1024467" y="3649133"/>
            <a:ext cx="10130516" cy="999067"/>
          </a:xfrm>
        </p:spPr>
        <p:txBody>
          <a:bodyPr anchor="ct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754" name="Title 1"/>
          <p:cNvSpPr>
            <a:spLocks noGrp="1"/>
          </p:cNvSpPr>
          <p:nvPr>
            <p:ph type="title"/>
          </p:nvPr>
        </p:nvSpPr>
        <p:spPr>
          <a:xfrm>
            <a:off x="685800" y="753532"/>
            <a:ext cx="10820400" cy="2802467"/>
          </a:xfrm>
        </p:spPr>
        <p:txBody>
          <a:bodyPr/>
          <a:lstStyle>
            <a:lvl1pPr algn="l">
              <a:defRPr sz="3200"/>
            </a:lvl1pPr>
          </a:lstStyle>
          <a:p>
            <a:r>
              <a:rPr altLang="en-US" lang="zh-CN" smtClean="0"/>
              <a:t>单击此处编辑母版标题样式</a:t>
            </a:r>
            <a:endParaRPr dirty="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01" name=""/>
        <p:cNvGrpSpPr/>
        <p:nvPr/>
      </p:nvGrpSpPr>
      <p:grpSpPr>
        <a:xfrm rot="0">
          <a:off x="0" y="0"/>
          <a:ext cx="0" cy="0"/>
          <a:chOff x="0" y="0"/>
          <a:chExt cx="0" cy="0"/>
        </a:xfrm>
      </p:grpSpPr>
      <p:pic>
        <p:nvPicPr>
          <p:cNvPr id="2097183"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829" name=""/>
          <p:cNvSpPr txBox="1"/>
          <p:nvPr/>
        </p:nvSpPr>
        <p:spPr>
          <a:xfrm rot="0">
            <a:off x="476250" y="933450"/>
            <a:ext cx="609600" cy="5842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r>
              <a:rPr altLang="zh-CN" sz="8000" lang="en-US">
                <a:ea typeface="宋体" pitchFamily="2" charset="-122"/>
              </a:rPr>
              <a:t>“</a:t>
            </a:r>
          </a:p>
        </p:txBody>
      </p:sp>
      <p:sp>
        <p:nvSpPr>
          <p:cNvPr id="1048830" name=""/>
          <p:cNvSpPr txBox="1"/>
          <p:nvPr/>
        </p:nvSpPr>
        <p:spPr>
          <a:xfrm rot="0">
            <a:off x="10983912" y="2701925"/>
            <a:ext cx="609600" cy="5842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r>
              <a:rPr altLang="zh-CN" sz="8000" lang="en-US">
                <a:ea typeface="宋体" pitchFamily="2" charset="-122"/>
              </a:rPr>
              <a:t>”</a:t>
            </a:r>
          </a:p>
        </p:txBody>
      </p:sp>
      <p:sp>
        <p:nvSpPr>
          <p:cNvPr id="1048833" name=""/>
          <p:cNvSpPr/>
          <p:nvPr>
            <p:ph type="dt" sz="half" idx="2"/>
          </p:nvPr>
        </p:nvSpPr>
        <p:spPr>
          <a:xfrm rot="0">
            <a:off x="7813675" y="38100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34" name=""/>
          <p:cNvSpPr/>
          <p:nvPr>
            <p:ph type="ftr" sz="quarter" idx="3"/>
          </p:nvPr>
        </p:nvSpPr>
        <p:spPr>
          <a:xfrm rot="0">
            <a:off x="685800" y="379412"/>
            <a:ext cx="699135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35"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38" name="Text Placeholder 3"/>
          <p:cNvSpPr>
            <a:spLocks noGrp="1"/>
          </p:cNvSpPr>
          <p:nvPr>
            <p:ph type="body" sz="half" idx="2"/>
          </p:nvPr>
        </p:nvSpPr>
        <p:spPr>
          <a:xfrm>
            <a:off x="1024467" y="3959862"/>
            <a:ext cx="10151533" cy="679871"/>
          </a:xfrm>
        </p:spPr>
        <p:txBody>
          <a:bodyPr anchor="ctr">
            <a:normAutofit/>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837" name="Text Placeholder 3"/>
          <p:cNvSpPr>
            <a:spLocks noGrp="1"/>
          </p:cNvSpPr>
          <p:nvPr>
            <p:ph type="body" sz="half" idx="13"/>
          </p:nvPr>
        </p:nvSpPr>
        <p:spPr>
          <a:xfrm>
            <a:off x="1303865" y="3365556"/>
            <a:ext cx="9592736" cy="444443"/>
          </a:xfrm>
        </p:spPr>
        <p:txBody>
          <a:bodyPr>
            <a:normAutofit/>
          </a:bodyPr>
          <a:lstStyle>
            <a:lvl1pPr indent="0" marL="0">
              <a:buNone/>
              <a:defRPr sz="14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836" name="Title 1"/>
          <p:cNvSpPr>
            <a:spLocks noGrp="1"/>
          </p:cNvSpPr>
          <p:nvPr>
            <p:ph type="title"/>
          </p:nvPr>
        </p:nvSpPr>
        <p:spPr>
          <a:xfrm>
            <a:off x="1024467" y="753533"/>
            <a:ext cx="10151533" cy="2604495"/>
          </a:xfrm>
        </p:spPr>
        <p:txBody>
          <a:bodyPr/>
          <a:lstStyle>
            <a:lvl1pPr algn="l">
              <a:defRPr sz="3200"/>
            </a:lvl1pPr>
          </a:lstStyle>
          <a:p>
            <a:r>
              <a:rPr altLang="en-US" lang="zh-CN" smtClean="0"/>
              <a:t>单击此处编辑母版标题样式</a:t>
            </a:r>
            <a:endParaRPr dirty="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95" name=""/>
        <p:cNvGrpSpPr/>
        <p:nvPr/>
      </p:nvGrpSpPr>
      <p:grpSpPr>
        <a:xfrm rot="0">
          <a:off x="0" y="0"/>
          <a:ext cx="0" cy="0"/>
          <a:chOff x="0" y="0"/>
          <a:chExt cx="0" cy="0"/>
        </a:xfrm>
      </p:grpSpPr>
      <p:pic>
        <p:nvPicPr>
          <p:cNvPr id="2097181"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819" name=""/>
          <p:cNvSpPr/>
          <p:nvPr>
            <p:ph type="dt" sz="half" idx="2"/>
          </p:nvPr>
        </p:nvSpPr>
        <p:spPr>
          <a:xfrm rot="0">
            <a:off x="7813675" y="379412"/>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20" name=""/>
          <p:cNvSpPr/>
          <p:nvPr>
            <p:ph type="ftr" sz="quarter" idx="3"/>
          </p:nvPr>
        </p:nvSpPr>
        <p:spPr>
          <a:xfrm rot="0">
            <a:off x="685800" y="379412"/>
            <a:ext cx="699135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21"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23" name="Text Placeholder 3"/>
          <p:cNvSpPr>
            <a:spLocks noGrp="1"/>
          </p:cNvSpPr>
          <p:nvPr>
            <p:ph type="body" sz="half" idx="2"/>
          </p:nvPr>
        </p:nvSpPr>
        <p:spPr>
          <a:xfrm>
            <a:off x="1024467" y="3648315"/>
            <a:ext cx="10144654" cy="99988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822" name="Title 1"/>
          <p:cNvSpPr>
            <a:spLocks noGrp="1"/>
          </p:cNvSpPr>
          <p:nvPr>
            <p:ph type="title"/>
          </p:nvPr>
        </p:nvSpPr>
        <p:spPr>
          <a:xfrm>
            <a:off x="1024495" y="1124701"/>
            <a:ext cx="10146186" cy="2511835"/>
          </a:xfrm>
        </p:spPr>
        <p:txBody>
          <a:bodyPr anchor="b"/>
          <a:lstStyle>
            <a:lvl1pPr algn="l">
              <a:defRPr sz="3200"/>
            </a:lvl1pPr>
          </a:lstStyle>
          <a:p>
            <a:r>
              <a:rPr altLang="en-US" lang="zh-CN" smtClean="0"/>
              <a:t>单击此处编辑母版标题样式</a:t>
            </a:r>
            <a:endParaRPr dirty="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236" name=""/>
        <p:cNvGrpSpPr/>
        <p:nvPr/>
      </p:nvGrpSpPr>
      <p:grpSpPr>
        <a:xfrm>
          <a:off x="0" y="0"/>
          <a:ext cx="0" cy="0"/>
          <a:chOff x="0" y="0"/>
          <a:chExt cx="0" cy="0"/>
        </a:xfrm>
      </p:grpSpPr>
      <p:sp>
        <p:nvSpPr>
          <p:cNvPr id="1048929" name="Title 1"/>
          <p:cNvSpPr>
            <a:spLocks noGrp="1"/>
          </p:cNvSpPr>
          <p:nvPr>
            <p:ph type="title"/>
          </p:nvPr>
        </p:nvSpPr>
        <p:spPr>
          <a:xfrm>
            <a:off x="2895600" y="761999"/>
            <a:ext cx="8610599" cy="1303867"/>
          </a:xfrm>
        </p:spPr>
        <p:txBody>
          <a:bodyPr/>
          <a:p>
            <a:r>
              <a:rPr altLang="en-US" lang="zh-CN" smtClean="0"/>
              <a:t>单击此处编辑母版标题样式</a:t>
            </a:r>
            <a:endParaRPr dirty="0" lang="en-US"/>
          </a:p>
        </p:txBody>
      </p:sp>
      <p:sp>
        <p:nvSpPr>
          <p:cNvPr id="1048930" name="Text Placeholder 2"/>
          <p:cNvSpPr>
            <a:spLocks noGrp="1"/>
          </p:cNvSpPr>
          <p:nvPr>
            <p:ph type="body" idx="1"/>
          </p:nvPr>
        </p:nvSpPr>
        <p:spPr>
          <a:xfrm>
            <a:off x="685800" y="2202080"/>
            <a:ext cx="3456432" cy="617320"/>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31" name="Text Placeholder 3"/>
          <p:cNvSpPr>
            <a:spLocks noGrp="1"/>
          </p:cNvSpPr>
          <p:nvPr>
            <p:ph type="body" sz="half" idx="15"/>
          </p:nvPr>
        </p:nvSpPr>
        <p:spPr>
          <a:xfrm>
            <a:off x="685799" y="2904565"/>
            <a:ext cx="3456432" cy="3314132"/>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932" name="Text Placeholder 4"/>
          <p:cNvSpPr>
            <a:spLocks noGrp="1"/>
          </p:cNvSpPr>
          <p:nvPr>
            <p:ph type="body" sz="quarter" idx="3"/>
          </p:nvPr>
        </p:nvSpPr>
        <p:spPr>
          <a:xfrm>
            <a:off x="4368800" y="2201333"/>
            <a:ext cx="3456432" cy="626534"/>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33" name="Text Placeholder 3"/>
          <p:cNvSpPr>
            <a:spLocks noGrp="1"/>
          </p:cNvSpPr>
          <p:nvPr>
            <p:ph type="body" sz="half" idx="16"/>
          </p:nvPr>
        </p:nvSpPr>
        <p:spPr>
          <a:xfrm>
            <a:off x="4366858" y="2904067"/>
            <a:ext cx="3456432" cy="3314618"/>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934" name="Text Placeholder 4"/>
          <p:cNvSpPr>
            <a:spLocks noGrp="1"/>
          </p:cNvSpPr>
          <p:nvPr>
            <p:ph type="body" sz="quarter" idx="13"/>
          </p:nvPr>
        </p:nvSpPr>
        <p:spPr>
          <a:xfrm>
            <a:off x="8051800" y="2192866"/>
            <a:ext cx="3456432" cy="626534"/>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35" name="Text Placeholder 3"/>
          <p:cNvSpPr>
            <a:spLocks noGrp="1"/>
          </p:cNvSpPr>
          <p:nvPr>
            <p:ph type="body" sz="half" idx="17"/>
          </p:nvPr>
        </p:nvSpPr>
        <p:spPr>
          <a:xfrm>
            <a:off x="8051801" y="2904565"/>
            <a:ext cx="3456432" cy="3314132"/>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240" name=""/>
        <p:cNvGrpSpPr/>
        <p:nvPr/>
      </p:nvGrpSpPr>
      <p:grpSpPr>
        <a:xfrm>
          <a:off x="0" y="0"/>
          <a:ext cx="0" cy="0"/>
          <a:chOff x="0" y="0"/>
          <a:chExt cx="0" cy="0"/>
        </a:xfrm>
      </p:grpSpPr>
      <p:sp>
        <p:nvSpPr>
          <p:cNvPr id="1048939" name="Title 1"/>
          <p:cNvSpPr>
            <a:spLocks noGrp="1"/>
          </p:cNvSpPr>
          <p:nvPr>
            <p:ph type="title"/>
          </p:nvPr>
        </p:nvSpPr>
        <p:spPr>
          <a:xfrm>
            <a:off x="2895600" y="762000"/>
            <a:ext cx="8610599" cy="1295400"/>
          </a:xfrm>
        </p:spPr>
        <p:txBody>
          <a:bodyPr/>
          <a:p>
            <a:r>
              <a:rPr altLang="en-US" lang="zh-CN" smtClean="0"/>
              <a:t>单击此处编辑母版标题样式</a:t>
            </a:r>
            <a:endParaRPr dirty="0" lang="en-US"/>
          </a:p>
        </p:txBody>
      </p:sp>
      <p:sp>
        <p:nvSpPr>
          <p:cNvPr id="1048940" name="Text Placeholder 2"/>
          <p:cNvSpPr>
            <a:spLocks noGrp="1"/>
          </p:cNvSpPr>
          <p:nvPr>
            <p:ph type="body" idx="1"/>
          </p:nvPr>
        </p:nvSpPr>
        <p:spPr>
          <a:xfrm>
            <a:off x="688618" y="4191000"/>
            <a:ext cx="3451582" cy="682765"/>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41" name="Picture Placeholder 2"/>
          <p:cNvSpPr>
            <a:spLocks noChangeAspect="1" noGrp="1"/>
          </p:cNvSpPr>
          <p:nvPr>
            <p:ph type="pic" idx="15"/>
          </p:nvPr>
        </p:nvSpPr>
        <p:spPr>
          <a:xfrm>
            <a:off x="688618" y="2362200"/>
            <a:ext cx="3451582" cy="1524000"/>
          </a:xfrm>
          <a:prstGeom prst="roundRect">
            <a:avLst>
              <a:gd name="adj" fmla="val 0"/>
            </a:avLst>
          </a:prstGeom>
          <a:effectLst>
            <a:outerShdw algn="tl" blurRad="50800" dir="5400000" dist="50800" rotWithShape="0">
              <a:srgbClr val="000000">
                <a:alpha val="43000"/>
              </a:srgbClr>
            </a:outerShdw>
          </a:effectLst>
        </p:spPr>
        <p:txBody>
          <a:bodyPr anchor="t" anchorCtr="0" bIns="45720" compatLnSpc="1" lIns="91440" numCol="1" rIns="91440" rtlCol="0" tIns="45720" vert="horz" wrap="square">
            <a:prstTxWarp prst="textNoShape"/>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algn="ctr"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16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1600" i="0" kern="1200" kumimoji="0" lang="en-US" noProof="0" normalizeH="0" spc="0" strike="noStrike" u="none">
              <a:ln>
                <a:noFill/>
              </a:ln>
              <a:solidFill>
                <a:schemeClr val="tx1"/>
              </a:solidFill>
              <a:effectLst/>
              <a:uLnTx/>
              <a:uFillTx/>
              <a:latin typeface="+mn-lt"/>
              <a:ea typeface="+mn-ea"/>
              <a:cs typeface="+mn-cs"/>
            </a:endParaRPr>
          </a:p>
        </p:txBody>
      </p:sp>
      <p:sp>
        <p:nvSpPr>
          <p:cNvPr id="1048942" name="Text Placeholder 3"/>
          <p:cNvSpPr>
            <a:spLocks noGrp="1"/>
          </p:cNvSpPr>
          <p:nvPr>
            <p:ph type="body" sz="half" idx="18"/>
          </p:nvPr>
        </p:nvSpPr>
        <p:spPr>
          <a:xfrm>
            <a:off x="688618" y="4873764"/>
            <a:ext cx="3451582" cy="1344921"/>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943" name="Text Placeholder 4"/>
          <p:cNvSpPr>
            <a:spLocks noGrp="1"/>
          </p:cNvSpPr>
          <p:nvPr>
            <p:ph type="body" sz="quarter" idx="3"/>
          </p:nvPr>
        </p:nvSpPr>
        <p:spPr>
          <a:xfrm>
            <a:off x="4374263" y="4191000"/>
            <a:ext cx="3448935" cy="682765"/>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44" name="Picture Placeholder 2"/>
          <p:cNvSpPr>
            <a:spLocks noChangeAspect="1" noGrp="1"/>
          </p:cNvSpPr>
          <p:nvPr>
            <p:ph type="pic" idx="21"/>
          </p:nvPr>
        </p:nvSpPr>
        <p:spPr>
          <a:xfrm>
            <a:off x="4374263" y="2362200"/>
            <a:ext cx="3448936" cy="1524000"/>
          </a:xfrm>
          <a:prstGeom prst="roundRect">
            <a:avLst>
              <a:gd name="adj" fmla="val 0"/>
            </a:avLst>
          </a:prstGeom>
          <a:effectLst>
            <a:outerShdw algn="tl" blurRad="50800" dir="5400000" dist="50800" rotWithShape="0">
              <a:srgbClr val="000000">
                <a:alpha val="43000"/>
              </a:srgbClr>
            </a:outerShdw>
          </a:effectLst>
        </p:spPr>
        <p:txBody>
          <a:bodyPr anchor="t" anchorCtr="0" bIns="45720" compatLnSpc="1" lIns="91440" numCol="1" rIns="91440" rtlCol="0" tIns="45720" vert="horz" wrap="square">
            <a:prstTxWarp prst="textNoShape"/>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algn="ctr"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16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1600" i="0" kern="1200" kumimoji="0" lang="en-US" noProof="0" normalizeH="0" spc="0" strike="noStrike" u="none">
              <a:ln>
                <a:noFill/>
              </a:ln>
              <a:solidFill>
                <a:schemeClr val="tx1"/>
              </a:solidFill>
              <a:effectLst/>
              <a:uLnTx/>
              <a:uFillTx/>
              <a:latin typeface="+mn-lt"/>
              <a:ea typeface="+mn-ea"/>
              <a:cs typeface="+mn-cs"/>
            </a:endParaRPr>
          </a:p>
        </p:txBody>
      </p:sp>
      <p:sp>
        <p:nvSpPr>
          <p:cNvPr id="1048945" name="Text Placeholder 3"/>
          <p:cNvSpPr>
            <a:spLocks noGrp="1"/>
          </p:cNvSpPr>
          <p:nvPr>
            <p:ph type="body" sz="half" idx="19"/>
          </p:nvPr>
        </p:nvSpPr>
        <p:spPr>
          <a:xfrm>
            <a:off x="4374264" y="4873763"/>
            <a:ext cx="3448935" cy="1344921"/>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946" name="Text Placeholder 4"/>
          <p:cNvSpPr>
            <a:spLocks noGrp="1"/>
          </p:cNvSpPr>
          <p:nvPr>
            <p:ph type="body" sz="quarter" idx="13"/>
          </p:nvPr>
        </p:nvSpPr>
        <p:spPr>
          <a:xfrm>
            <a:off x="8049731" y="4191000"/>
            <a:ext cx="3456469" cy="682765"/>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47" name="Picture Placeholder 2"/>
          <p:cNvSpPr>
            <a:spLocks noChangeAspect="1" noGrp="1"/>
          </p:cNvSpPr>
          <p:nvPr>
            <p:ph type="pic" idx="22"/>
          </p:nvPr>
        </p:nvSpPr>
        <p:spPr>
          <a:xfrm>
            <a:off x="8049855" y="2362200"/>
            <a:ext cx="3447878" cy="1524000"/>
          </a:xfrm>
          <a:prstGeom prst="roundRect">
            <a:avLst>
              <a:gd name="adj" fmla="val 0"/>
            </a:avLst>
          </a:prstGeom>
          <a:effectLst>
            <a:outerShdw algn="tl" blurRad="50800" dir="5400000" dist="50800" rotWithShape="0">
              <a:srgbClr val="000000">
                <a:alpha val="43000"/>
              </a:srgbClr>
            </a:outerShdw>
          </a:effectLst>
        </p:spPr>
        <p:txBody>
          <a:bodyPr anchor="t" anchorCtr="0" bIns="45720" compatLnSpc="1" lIns="91440" numCol="1" rIns="91440" rtlCol="0" tIns="45720" vert="horz" wrap="square">
            <a:prstTxWarp prst="textNoShape"/>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algn="ctr"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16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1600" i="0" kern="1200" kumimoji="0" lang="en-US" noProof="0" normalizeH="0" spc="0" strike="noStrike" u="none">
              <a:ln>
                <a:noFill/>
              </a:ln>
              <a:solidFill>
                <a:schemeClr val="tx1"/>
              </a:solidFill>
              <a:effectLst/>
              <a:uLnTx/>
              <a:uFillTx/>
              <a:latin typeface="+mn-lt"/>
              <a:ea typeface="+mn-ea"/>
              <a:cs typeface="+mn-cs"/>
            </a:endParaRPr>
          </a:p>
        </p:txBody>
      </p:sp>
      <p:sp>
        <p:nvSpPr>
          <p:cNvPr id="1048948" name="Text Placeholder 3"/>
          <p:cNvSpPr>
            <a:spLocks noGrp="1"/>
          </p:cNvSpPr>
          <p:nvPr>
            <p:ph type="body" sz="half" idx="20"/>
          </p:nvPr>
        </p:nvSpPr>
        <p:spPr>
          <a:xfrm>
            <a:off x="8049731" y="4873761"/>
            <a:ext cx="3452445" cy="1344921"/>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238" name=""/>
        <p:cNvGrpSpPr/>
        <p:nvPr/>
      </p:nvGrpSpPr>
      <p:grpSpPr>
        <a:xfrm>
          <a:off x="0" y="0"/>
          <a:ext cx="0" cy="0"/>
          <a:chOff x="0" y="0"/>
          <a:chExt cx="0" cy="0"/>
        </a:xfrm>
      </p:grpSpPr>
      <p:sp>
        <p:nvSpPr>
          <p:cNvPr id="1048936" name="Title 1"/>
          <p:cNvSpPr>
            <a:spLocks noGrp="1"/>
          </p:cNvSpPr>
          <p:nvPr>
            <p:ph type="title"/>
          </p:nvPr>
        </p:nvSpPr>
        <p:spPr/>
        <p:txBody>
          <a:bodyPr/>
          <a:p>
            <a:r>
              <a:rPr altLang="en-US" lang="zh-CN" smtClean="0"/>
              <a:t>单击此处编辑母版标题样式</a:t>
            </a:r>
            <a:endParaRPr dirty="0" lang="en-US"/>
          </a:p>
        </p:txBody>
      </p:sp>
      <p:sp>
        <p:nvSpPr>
          <p:cNvPr id="1048937" name="Vertical Text Placeholder 2"/>
          <p:cNvSpPr>
            <a:spLocks noGrp="1"/>
          </p:cNvSpPr>
          <p:nvPr>
            <p:ph type="body" orient="vert" idx="1"/>
          </p:nvPr>
        </p:nvSpPr>
        <p:spPr>
          <a:xfrm>
            <a:off x="685800" y="2194559"/>
            <a:ext cx="10820400" cy="4024125"/>
          </a:xfrm>
        </p:spPr>
        <p:txBody>
          <a:bodyPr vert="eaVert"/>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74" name=""/>
        <p:cNvGrpSpPr/>
        <p:nvPr/>
      </p:nvGrpSpPr>
      <p:grpSpPr>
        <a:xfrm rot="0">
          <a:off x="0" y="0"/>
          <a:ext cx="0" cy="0"/>
          <a:chOff x="0" y="0"/>
          <a:chExt cx="0" cy="0"/>
        </a:xfrm>
      </p:grpSpPr>
      <p:pic>
        <p:nvPicPr>
          <p:cNvPr id="2097173"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758" name=""/>
          <p:cNvSpPr/>
          <p:nvPr>
            <p:ph type="dt" sz="half" idx="2"/>
          </p:nvPr>
        </p:nvSpPr>
        <p:spPr>
          <a:xfrm rot="0">
            <a:off x="7813675" y="379412"/>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59" name=""/>
          <p:cNvSpPr/>
          <p:nvPr>
            <p:ph type="ftr" sz="quarter" idx="3"/>
          </p:nvPr>
        </p:nvSpPr>
        <p:spPr>
          <a:xfrm rot="0">
            <a:off x="685800" y="381000"/>
            <a:ext cx="699135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760"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62" name="Vertical Text Placeholder 2"/>
          <p:cNvSpPr>
            <a:spLocks noGrp="1"/>
          </p:cNvSpPr>
          <p:nvPr>
            <p:ph type="body" orient="vert" idx="1"/>
          </p:nvPr>
        </p:nvSpPr>
        <p:spPr>
          <a:xfrm>
            <a:off x="1024466" y="745067"/>
            <a:ext cx="8204201" cy="3903133"/>
          </a:xfrm>
        </p:spPr>
        <p:txBody>
          <a:bodyPr vert="eaVert"/>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761" name="Vertical Title 1"/>
          <p:cNvSpPr>
            <a:spLocks noGrp="1"/>
          </p:cNvSpPr>
          <p:nvPr>
            <p:ph type="title" orient="vert"/>
          </p:nvPr>
        </p:nvSpPr>
        <p:spPr>
          <a:xfrm>
            <a:off x="9448800" y="745066"/>
            <a:ext cx="2057400" cy="3903133"/>
          </a:xfrm>
        </p:spPr>
        <p:txBody>
          <a:bodyPr vert="eaVert"/>
          <a:lstStyle>
            <a:lvl1pPr algn="l"/>
          </a:lstStyle>
          <a:p>
            <a:r>
              <a:rPr altLang="en-US" lang="zh-CN" smtClean="0"/>
              <a:t>单击此处编辑母版标题样式</a:t>
            </a:r>
            <a:endParaRPr dirty="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89" name=""/>
        <p:cNvGrpSpPr/>
        <p:nvPr/>
      </p:nvGrpSpPr>
      <p:grpSpPr>
        <a:xfrm rot="0">
          <a:off x="0" y="0"/>
          <a:ext cx="0" cy="0"/>
          <a:chOff x="0" y="0"/>
          <a:chExt cx="0" cy="0"/>
        </a:xfrm>
      </p:grpSpPr>
      <p:pic>
        <p:nvPicPr>
          <p:cNvPr id="2097178"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pic>
        <p:nvPicPr>
          <p:cNvPr id="2097179" name="" descr="C2-HD-BTM.png"/>
          <p:cNvPicPr>
            <a:picLocks/>
          </p:cNvPicPr>
          <p:nvPr/>
        </p:nvPicPr>
        <p:blipFill>
          <a:blip xmlns:r="http://schemas.openxmlformats.org/officeDocument/2006/relationships" r:embed="rId2"/>
          <a:srcRect l="0" t="0" r="0" b="0"/>
          <a:stretch>
            <a:fillRect/>
          </a:stretch>
        </p:blipFill>
        <p:spPr>
          <a:xfrm rot="0">
            <a:off x="0" y="4375150"/>
            <a:ext cx="12192000" cy="2482850"/>
          </a:xfrm>
          <a:prstGeom prst="rect"/>
          <a:noFill/>
          <a:ln>
            <a:noFill/>
          </a:ln>
        </p:spPr>
      </p:pic>
      <p:sp>
        <p:nvSpPr>
          <p:cNvPr id="1048802" name=""/>
          <p:cNvSpPr/>
          <p:nvPr>
            <p:ph type="dt" sz="half" idx="2"/>
          </p:nvPr>
        </p:nvSpPr>
        <p:spPr>
          <a:xfrm rot="0">
            <a:off x="7908925" y="4314825"/>
            <a:ext cx="2911475" cy="37465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03" name=""/>
          <p:cNvSpPr/>
          <p:nvPr>
            <p:ph type="ftr" sz="quarter" idx="3"/>
          </p:nvPr>
        </p:nvSpPr>
        <p:spPr>
          <a:xfrm rot="0">
            <a:off x="1371600" y="4324350"/>
            <a:ext cx="64008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04" name=""/>
          <p:cNvSpPr/>
          <p:nvPr>
            <p:ph type="sldNum" sz="quarter" idx="4"/>
          </p:nvPr>
        </p:nvSpPr>
        <p:spPr>
          <a:xfrm rot="0">
            <a:off x="8077200" y="1430337"/>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06" name="Subtitle 2"/>
          <p:cNvSpPr>
            <a:spLocks noGrp="1"/>
          </p:cNvSpPr>
          <p:nvPr>
            <p:ph type="subTitle" idx="1"/>
          </p:nvPr>
        </p:nvSpPr>
        <p:spPr>
          <a:xfrm>
            <a:off x="1371600" y="3632201"/>
            <a:ext cx="9448800" cy="685800"/>
          </a:xfrm>
        </p:spPr>
        <p:txBody>
          <a:bodyPr>
            <a:normAutofit/>
          </a:bodyPr>
          <a:lstStyle>
            <a:lvl1pPr algn="l" indent="0" marL="0">
              <a:buNone/>
              <a:defRPr sz="20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dirty="0" lang="en-US"/>
          </a:p>
        </p:txBody>
      </p:sp>
      <p:sp>
        <p:nvSpPr>
          <p:cNvPr id="1048805" name="Title 1"/>
          <p:cNvSpPr>
            <a:spLocks noGrp="1"/>
          </p:cNvSpPr>
          <p:nvPr>
            <p:ph type="ctrTitle"/>
          </p:nvPr>
        </p:nvSpPr>
        <p:spPr>
          <a:xfrm>
            <a:off x="1371600" y="1803405"/>
            <a:ext cx="9448800" cy="1825096"/>
          </a:xfrm>
        </p:spPr>
        <p:txBody>
          <a:bodyPr anchor="b"/>
          <a:lstStyle>
            <a:lvl1pPr algn="l">
              <a:defRPr sz="6000"/>
            </a:lvl1pPr>
          </a:lstStyle>
          <a:p>
            <a:r>
              <a:rPr altLang="en-US" lang="zh-CN" smtClean="0"/>
              <a:t>单击此处编辑母版标题样式</a:t>
            </a:r>
            <a:endParaRPr dirty="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36" name=""/>
        <p:cNvGrpSpPr/>
        <p:nvPr/>
      </p:nvGrpSpPr>
      <p:grpSpPr>
        <a:xfrm rot="0">
          <a:off x="0" y="0"/>
          <a:ext cx="0" cy="0"/>
          <a:chOff x="0" y="0"/>
          <a:chExt cx="0" cy="0"/>
        </a:xfrm>
      </p:grpSpPr>
      <p:pic>
        <p:nvPicPr>
          <p:cNvPr id="2097161"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689"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690"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691"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693" name="Content Placeholder 2"/>
          <p:cNvSpPr>
            <a:spLocks noGrp="1"/>
          </p:cNvSpPr>
          <p:nvPr>
            <p:ph idx="1"/>
          </p:nvPr>
        </p:nvSpPr>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692" name="Title 1"/>
          <p:cNvSpPr>
            <a:spLocks noGrp="1"/>
          </p:cNvSpPr>
          <p:nvPr>
            <p:ph type="title"/>
          </p:nvPr>
        </p:nvSpPr>
        <p:spPr/>
        <p:txBody>
          <a:bodyPr/>
          <a:p>
            <a:r>
              <a:rPr altLang="en-US" lang="zh-CN" smtClean="0"/>
              <a:t>单击此处编辑母版标题样式</a:t>
            </a:r>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03" name=""/>
        <p:cNvGrpSpPr/>
        <p:nvPr/>
      </p:nvGrpSpPr>
      <p:grpSpPr>
        <a:xfrm>
          <a:off x="0" y="0"/>
          <a:ext cx="0" cy="0"/>
          <a:chOff x="0" y="0"/>
          <a:chExt cx="0" cy="0"/>
        </a:xfrm>
      </p:grpSpPr>
      <p:sp>
        <p:nvSpPr>
          <p:cNvPr id="1048591" name="Title 1"/>
          <p:cNvSpPr>
            <a:spLocks noGrp="1"/>
          </p:cNvSpPr>
          <p:nvPr>
            <p:ph type="title"/>
          </p:nvPr>
        </p:nvSpPr>
        <p:spPr/>
        <p:txBody>
          <a:bodyPr/>
          <a:p>
            <a:r>
              <a:rPr altLang="en-US" lang="zh-CN" smtClean="0"/>
              <a:t>单击此处编辑母版标题样式</a:t>
            </a:r>
            <a:endParaRPr dirty="0" lang="en-US"/>
          </a:p>
        </p:txBody>
      </p:sp>
      <p:sp>
        <p:nvSpPr>
          <p:cNvPr id="1048592" name="Content Placeholder 2"/>
          <p:cNvSpPr>
            <a:spLocks noGrp="1"/>
          </p:cNvSpPr>
          <p:nvPr>
            <p:ph idx="1"/>
          </p:nvPr>
        </p:nvSpPr>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83" name=""/>
        <p:cNvGrpSpPr/>
        <p:nvPr/>
      </p:nvGrpSpPr>
      <p:grpSpPr>
        <a:xfrm rot="0">
          <a:off x="0" y="0"/>
          <a:ext cx="0" cy="0"/>
          <a:chOff x="0" y="0"/>
          <a:chExt cx="0" cy="0"/>
        </a:xfrm>
      </p:grpSpPr>
      <p:pic>
        <p:nvPicPr>
          <p:cNvPr id="2097176"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785" name=""/>
          <p:cNvSpPr/>
          <p:nvPr>
            <p:ph type="dt" sz="half" idx="2"/>
          </p:nvPr>
        </p:nvSpPr>
        <p:spPr>
          <a:xfrm rot="0">
            <a:off x="7813675" y="38100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86" name=""/>
          <p:cNvSpPr/>
          <p:nvPr>
            <p:ph type="ftr" sz="quarter" idx="3"/>
          </p:nvPr>
        </p:nvSpPr>
        <p:spPr>
          <a:xfrm rot="0">
            <a:off x="685800" y="381000"/>
            <a:ext cx="6991350" cy="363537"/>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787"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89" name="Text Placeholder 2"/>
          <p:cNvSpPr>
            <a:spLocks noGrp="1"/>
          </p:cNvSpPr>
          <p:nvPr>
            <p:ph type="body" idx="1"/>
          </p:nvPr>
        </p:nvSpPr>
        <p:spPr>
          <a:xfrm>
            <a:off x="1024467" y="3641725"/>
            <a:ext cx="10490200" cy="955675"/>
          </a:xfrm>
        </p:spPr>
        <p:txBody>
          <a:bodyPr>
            <a:normAutofit/>
          </a:bodyPr>
          <a:lstStyle>
            <a:lvl1pPr algn="r" indent="0" marL="0">
              <a:buNone/>
              <a:defRPr sz="22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单击此处编辑母版文本样式</a:t>
            </a:r>
          </a:p>
        </p:txBody>
      </p:sp>
      <p:sp>
        <p:nvSpPr>
          <p:cNvPr id="1048788" name="Title 1"/>
          <p:cNvSpPr>
            <a:spLocks noGrp="1"/>
          </p:cNvSpPr>
          <p:nvPr>
            <p:ph type="title"/>
          </p:nvPr>
        </p:nvSpPr>
        <p:spPr>
          <a:xfrm>
            <a:off x="685800" y="753533"/>
            <a:ext cx="10820399" cy="2801935"/>
          </a:xfrm>
        </p:spPr>
        <p:txBody>
          <a:bodyPr anchor="b"/>
          <a:lstStyle>
            <a:lvl1pPr algn="r">
              <a:defRPr sz="4000"/>
            </a:lvl1pPr>
          </a:lstStyle>
          <a:p>
            <a:r>
              <a:rPr altLang="en-US" lang="zh-CN" smtClean="0"/>
              <a:t>单击此处编辑母版标题样式</a:t>
            </a:r>
            <a:endParaRPr dirty="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22" name=""/>
        <p:cNvGrpSpPr/>
        <p:nvPr/>
      </p:nvGrpSpPr>
      <p:grpSpPr>
        <a:xfrm rot="0">
          <a:off x="0" y="0"/>
          <a:ext cx="0" cy="0"/>
          <a:chOff x="0" y="0"/>
          <a:chExt cx="0" cy="0"/>
        </a:xfrm>
      </p:grpSpPr>
      <p:pic>
        <p:nvPicPr>
          <p:cNvPr id="2097190"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892"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93"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94"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97" name="Content Placeholder 3"/>
          <p:cNvSpPr>
            <a:spLocks noGrp="1"/>
          </p:cNvSpPr>
          <p:nvPr>
            <p:ph sz="half" idx="2"/>
          </p:nvPr>
        </p:nvSpPr>
        <p:spPr>
          <a:xfrm>
            <a:off x="6172200" y="2194559"/>
            <a:ext cx="5334000" cy="4024125"/>
          </a:xfrm>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896" name="Content Placeholder 2"/>
          <p:cNvSpPr>
            <a:spLocks noGrp="1"/>
          </p:cNvSpPr>
          <p:nvPr>
            <p:ph sz="half" idx="1"/>
          </p:nvPr>
        </p:nvSpPr>
        <p:spPr>
          <a:xfrm>
            <a:off x="685800" y="2194559"/>
            <a:ext cx="5334000" cy="4024125"/>
          </a:xfrm>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895" name="Title 1"/>
          <p:cNvSpPr>
            <a:spLocks noGrp="1"/>
          </p:cNvSpPr>
          <p:nvPr>
            <p:ph type="title"/>
          </p:nvPr>
        </p:nvSpPr>
        <p:spPr/>
        <p:txBody>
          <a:bodyPr/>
          <a:p>
            <a:r>
              <a:rPr altLang="en-US" lang="zh-CN" smtClean="0"/>
              <a:t>单击此处编辑母版标题样式</a:t>
            </a:r>
            <a:endParaRPr dirty="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86" name=""/>
        <p:cNvGrpSpPr/>
        <p:nvPr/>
      </p:nvGrpSpPr>
      <p:grpSpPr>
        <a:xfrm rot="0">
          <a:off x="0" y="0"/>
          <a:ext cx="0" cy="0"/>
          <a:chOff x="0" y="0"/>
          <a:chExt cx="0" cy="0"/>
        </a:xfrm>
      </p:grpSpPr>
      <p:pic>
        <p:nvPicPr>
          <p:cNvPr id="2097177"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792"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93"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794"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99" name="Content Placeholder 5"/>
          <p:cNvSpPr>
            <a:spLocks noGrp="1"/>
          </p:cNvSpPr>
          <p:nvPr>
            <p:ph sz="quarter" idx="4"/>
          </p:nvPr>
        </p:nvSpPr>
        <p:spPr>
          <a:xfrm>
            <a:off x="6172200" y="3132666"/>
            <a:ext cx="5334000" cy="3086019"/>
          </a:xfrm>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798" name="Text Placeholder 4"/>
          <p:cNvSpPr>
            <a:spLocks noGrp="1"/>
          </p:cNvSpPr>
          <p:nvPr>
            <p:ph type="body" sz="quarter" idx="3"/>
          </p:nvPr>
        </p:nvSpPr>
        <p:spPr>
          <a:xfrm>
            <a:off x="6400800" y="2183802"/>
            <a:ext cx="5105400" cy="823912"/>
          </a:xfrm>
        </p:spPr>
        <p:txBody>
          <a:bodyPr anchor="b">
            <a:normAutofit/>
          </a:bodyPr>
          <a:lstStyle>
            <a:lvl1pPr indent="0" marL="0">
              <a:buNone/>
              <a:defRPr b="0" sz="28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797" name="Content Placeholder 3"/>
          <p:cNvSpPr>
            <a:spLocks noGrp="1"/>
          </p:cNvSpPr>
          <p:nvPr>
            <p:ph sz="half" idx="2"/>
          </p:nvPr>
        </p:nvSpPr>
        <p:spPr>
          <a:xfrm>
            <a:off x="685800" y="3132666"/>
            <a:ext cx="5311775" cy="3086019"/>
          </a:xfrm>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796" name="Text Placeholder 2"/>
          <p:cNvSpPr>
            <a:spLocks noGrp="1"/>
          </p:cNvSpPr>
          <p:nvPr>
            <p:ph type="body" idx="1"/>
          </p:nvPr>
        </p:nvSpPr>
        <p:spPr>
          <a:xfrm>
            <a:off x="914409" y="2183802"/>
            <a:ext cx="5079991" cy="823912"/>
          </a:xfrm>
        </p:spPr>
        <p:txBody>
          <a:bodyPr anchor="b">
            <a:normAutofit/>
          </a:bodyPr>
          <a:lstStyle>
            <a:lvl1pPr indent="0" marL="0">
              <a:buNone/>
              <a:defRPr b="0" sz="28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795" name="Title 1"/>
          <p:cNvSpPr>
            <a:spLocks noGrp="1"/>
          </p:cNvSpPr>
          <p:nvPr>
            <p:ph type="title"/>
          </p:nvPr>
        </p:nvSpPr>
        <p:spPr>
          <a:xfrm>
            <a:off x="2895600" y="762000"/>
            <a:ext cx="8610600" cy="1295400"/>
          </a:xfrm>
        </p:spPr>
        <p:txBody>
          <a:bodyPr/>
          <a:p>
            <a:r>
              <a:rPr altLang="en-US" lang="zh-CN" smtClean="0"/>
              <a:t>单击此处编辑母版标题样式</a:t>
            </a:r>
            <a:endParaRPr dirty="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16" name=""/>
        <p:cNvGrpSpPr/>
        <p:nvPr/>
      </p:nvGrpSpPr>
      <p:grpSpPr>
        <a:xfrm rot="0">
          <a:off x="0" y="0"/>
          <a:ext cx="0" cy="0"/>
          <a:chOff x="0" y="0"/>
          <a:chExt cx="0" cy="0"/>
        </a:xfrm>
      </p:grpSpPr>
      <p:pic>
        <p:nvPicPr>
          <p:cNvPr id="2097188"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879"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80"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81"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82" name="Title 1"/>
          <p:cNvSpPr>
            <a:spLocks noGrp="1"/>
          </p:cNvSpPr>
          <p:nvPr>
            <p:ph type="title"/>
          </p:nvPr>
        </p:nvSpPr>
        <p:spPr/>
        <p:txBody>
          <a:bodyPr/>
          <a:p>
            <a:r>
              <a:rPr altLang="en-US" lang="zh-CN" smtClean="0"/>
              <a:t>单击此处编辑母版标题样式</a:t>
            </a:r>
            <a:endParaRPr dirty="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98" name=""/>
        <p:cNvGrpSpPr/>
        <p:nvPr/>
      </p:nvGrpSpPr>
      <p:grpSpPr>
        <a:xfrm rot="0">
          <a:off x="0" y="0"/>
          <a:ext cx="0" cy="0"/>
          <a:chOff x="0" y="0"/>
          <a:chExt cx="0" cy="0"/>
        </a:xfrm>
      </p:grpSpPr>
      <p:pic>
        <p:nvPicPr>
          <p:cNvPr id="2097182"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826"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27"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28"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13" name=""/>
        <p:cNvGrpSpPr/>
        <p:nvPr/>
      </p:nvGrpSpPr>
      <p:grpSpPr>
        <a:xfrm rot="0">
          <a:off x="0" y="0"/>
          <a:ext cx="0" cy="0"/>
          <a:chOff x="0" y="0"/>
          <a:chExt cx="0" cy="0"/>
        </a:xfrm>
      </p:grpSpPr>
      <p:pic>
        <p:nvPicPr>
          <p:cNvPr id="2097187"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871"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72"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73"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76" name="Text Placeholder 3"/>
          <p:cNvSpPr>
            <a:spLocks noGrp="1"/>
          </p:cNvSpPr>
          <p:nvPr>
            <p:ph type="body" sz="half" idx="2"/>
          </p:nvPr>
        </p:nvSpPr>
        <p:spPr>
          <a:xfrm>
            <a:off x="685800" y="3124199"/>
            <a:ext cx="4114800" cy="309448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875" name="Content Placeholder 2"/>
          <p:cNvSpPr>
            <a:spLocks noGrp="1"/>
          </p:cNvSpPr>
          <p:nvPr>
            <p:ph idx="1"/>
          </p:nvPr>
        </p:nvSpPr>
        <p:spPr>
          <a:xfrm>
            <a:off x="4995582" y="746759"/>
            <a:ext cx="6510618" cy="5471925"/>
          </a:xfrm>
        </p:spPr>
        <p:txBody>
          <a:bodyPr anchor="ct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874" name="Title 1"/>
          <p:cNvSpPr>
            <a:spLocks noGrp="1"/>
          </p:cNvSpPr>
          <p:nvPr>
            <p:ph type="title"/>
          </p:nvPr>
        </p:nvSpPr>
        <p:spPr>
          <a:xfrm>
            <a:off x="685800" y="1524000"/>
            <a:ext cx="4114800" cy="1600200"/>
          </a:xfrm>
        </p:spPr>
        <p:txBody>
          <a:bodyPr anchor="b"/>
          <a:lstStyle>
            <a:lvl1pPr algn="l">
              <a:defRPr sz="3200"/>
            </a:lvl1pPr>
          </a:lstStyle>
          <a:p>
            <a:r>
              <a:rPr altLang="en-US" lang="zh-CN" smtClean="0"/>
              <a:t>单击此处编辑母版标题样式</a:t>
            </a:r>
            <a:endParaRPr dirty="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07" name=""/>
        <p:cNvGrpSpPr/>
        <p:nvPr/>
      </p:nvGrpSpPr>
      <p:grpSpPr>
        <a:xfrm rot="0">
          <a:off x="0" y="0"/>
          <a:ext cx="0" cy="0"/>
          <a:chOff x="0" y="0"/>
          <a:chExt cx="0" cy="0"/>
        </a:xfrm>
      </p:grpSpPr>
      <p:pic>
        <p:nvPicPr>
          <p:cNvPr id="2097185"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856"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57"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58"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61" name="Text Placeholder 3"/>
          <p:cNvSpPr>
            <a:spLocks noGrp="1"/>
          </p:cNvSpPr>
          <p:nvPr>
            <p:ph type="body" sz="half" idx="2"/>
          </p:nvPr>
        </p:nvSpPr>
        <p:spPr>
          <a:xfrm>
            <a:off x="685800" y="3124199"/>
            <a:ext cx="6873240" cy="309448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860" name="Picture Placeholder 2"/>
          <p:cNvSpPr>
            <a:spLocks noChangeAspect="1" noGrp="1"/>
          </p:cNvSpPr>
          <p:nvPr>
            <p:ph type="pic" idx="1"/>
          </p:nvPr>
        </p:nvSpPr>
        <p:spPr>
          <a:xfrm>
            <a:off x="7861238" y="751241"/>
            <a:ext cx="3644962" cy="5467443"/>
          </a:xfrm>
        </p:spPr>
        <p:txBody>
          <a:bodyPr anchor="t" anchorCtr="0" bIns="45720" compatLnSpc="1" lIns="91440" numCol="1" rIns="91440" rtlCol="0" tIns="45720" vert="horz" wrap="square">
            <a:prstTxWarp prst="textNoShape"/>
            <a:normAutofit/>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32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3200" i="0" kern="1200" kumimoji="0" lang="en-US" noProof="0" normalizeH="0" spc="0" strike="noStrike" u="none">
              <a:ln>
                <a:noFill/>
              </a:ln>
              <a:solidFill>
                <a:schemeClr val="tx1"/>
              </a:solidFill>
              <a:effectLst/>
              <a:uLnTx/>
              <a:uFillTx/>
              <a:latin typeface="+mn-lt"/>
              <a:ea typeface="+mn-ea"/>
              <a:cs typeface="+mn-cs"/>
            </a:endParaRPr>
          </a:p>
        </p:txBody>
      </p:sp>
      <p:sp>
        <p:nvSpPr>
          <p:cNvPr id="1048859" name="Title 1"/>
          <p:cNvSpPr>
            <a:spLocks noGrp="1"/>
          </p:cNvSpPr>
          <p:nvPr>
            <p:ph type="title"/>
          </p:nvPr>
        </p:nvSpPr>
        <p:spPr>
          <a:xfrm>
            <a:off x="685800" y="1524000"/>
            <a:ext cx="6873240" cy="1600200"/>
          </a:xfrm>
        </p:spPr>
        <p:txBody>
          <a:bodyPr anchor="b"/>
          <a:lstStyle>
            <a:lvl1pPr algn="l">
              <a:defRPr sz="3200"/>
            </a:lvl1pPr>
          </a:lstStyle>
          <a:p>
            <a:r>
              <a:rPr altLang="en-US" lang="zh-CN" smtClean="0"/>
              <a:t>单击此处编辑母版标题样式</a:t>
            </a:r>
            <a:endParaRPr dirty="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77" name=""/>
        <p:cNvGrpSpPr/>
        <p:nvPr/>
      </p:nvGrpSpPr>
      <p:grpSpPr>
        <a:xfrm rot="0">
          <a:off x="0" y="0"/>
          <a:ext cx="0" cy="0"/>
          <a:chOff x="0" y="0"/>
          <a:chExt cx="0" cy="0"/>
        </a:xfrm>
      </p:grpSpPr>
      <p:pic>
        <p:nvPicPr>
          <p:cNvPr id="2097174"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765"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66"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767"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70" name="Text Placeholder 3"/>
          <p:cNvSpPr>
            <a:spLocks noGrp="1"/>
          </p:cNvSpPr>
          <p:nvPr>
            <p:ph type="body" sz="half" idx="2"/>
          </p:nvPr>
        </p:nvSpPr>
        <p:spPr>
          <a:xfrm>
            <a:off x="685800" y="5516715"/>
            <a:ext cx="10820400" cy="701969"/>
          </a:xfrm>
        </p:spPr>
        <p:txBody>
          <a:bodyPr/>
          <a:lstStyle>
            <a:lvl1pPr algn="l"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769" name="Picture Placeholder 2"/>
          <p:cNvSpPr>
            <a:spLocks noChangeAspect="1" noGrp="1"/>
          </p:cNvSpPr>
          <p:nvPr>
            <p:ph type="pic" idx="1"/>
          </p:nvPr>
        </p:nvSpPr>
        <p:spPr>
          <a:xfrm>
            <a:off x="681727" y="941439"/>
            <a:ext cx="10821840" cy="3478161"/>
          </a:xfrm>
        </p:spPr>
        <p:txBody>
          <a:bodyPr anchor="t" anchorCtr="0" bIns="45720" compatLnSpc="1" lIns="91440" numCol="1" rIns="91440" rtlCol="0" tIns="45720" vert="horz" wrap="square">
            <a:prstTxWarp prst="textNoShape"/>
            <a:normAutofit/>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32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3200" i="0" kern="1200" kumimoji="0" lang="en-US" noProof="0" normalizeH="0" spc="0" strike="noStrike" u="none">
              <a:ln>
                <a:noFill/>
              </a:ln>
              <a:solidFill>
                <a:schemeClr val="tx1"/>
              </a:solidFill>
              <a:effectLst/>
              <a:uLnTx/>
              <a:uFillTx/>
              <a:latin typeface="+mn-lt"/>
              <a:ea typeface="+mn-ea"/>
              <a:cs typeface="+mn-cs"/>
            </a:endParaRPr>
          </a:p>
        </p:txBody>
      </p:sp>
      <p:sp>
        <p:nvSpPr>
          <p:cNvPr id="1048768" name="Title 1"/>
          <p:cNvSpPr>
            <a:spLocks noGrp="1"/>
          </p:cNvSpPr>
          <p:nvPr>
            <p:ph type="title"/>
          </p:nvPr>
        </p:nvSpPr>
        <p:spPr>
          <a:xfrm>
            <a:off x="685777" y="4697360"/>
            <a:ext cx="10822034" cy="819355"/>
          </a:xfrm>
        </p:spPr>
        <p:txBody>
          <a:bodyPr anchor="b"/>
          <a:lstStyle>
            <a:lvl1pPr algn="l">
              <a:defRPr sz="3200"/>
            </a:lvl1pPr>
          </a:lstStyle>
          <a:p>
            <a:r>
              <a:rPr altLang="en-US" lang="zh-CN" smtClean="0"/>
              <a:t>单击此处编辑母版标题样式</a:t>
            </a:r>
            <a:endParaRPr dirty="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68" name=""/>
        <p:cNvGrpSpPr/>
        <p:nvPr/>
      </p:nvGrpSpPr>
      <p:grpSpPr>
        <a:xfrm rot="0">
          <a:off x="0" y="0"/>
          <a:ext cx="0" cy="0"/>
          <a:chOff x="0" y="0"/>
          <a:chExt cx="0" cy="0"/>
        </a:xfrm>
      </p:grpSpPr>
      <p:pic>
        <p:nvPicPr>
          <p:cNvPr id="2097171"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744" name=""/>
          <p:cNvSpPr/>
          <p:nvPr>
            <p:ph type="dt" sz="half" idx="2"/>
          </p:nvPr>
        </p:nvSpPr>
        <p:spPr>
          <a:xfrm rot="0">
            <a:off x="7813675" y="38100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45" name=""/>
          <p:cNvSpPr/>
          <p:nvPr>
            <p:ph type="ftr" sz="quarter" idx="3"/>
          </p:nvPr>
        </p:nvSpPr>
        <p:spPr>
          <a:xfrm rot="0">
            <a:off x="685800" y="379412"/>
            <a:ext cx="699135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746"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48" name="Text Placeholder 3"/>
          <p:cNvSpPr>
            <a:spLocks noGrp="1"/>
          </p:cNvSpPr>
          <p:nvPr>
            <p:ph type="body" sz="half" idx="2"/>
          </p:nvPr>
        </p:nvSpPr>
        <p:spPr>
          <a:xfrm>
            <a:off x="1024467" y="3649133"/>
            <a:ext cx="10130516" cy="999067"/>
          </a:xfrm>
        </p:spPr>
        <p:txBody>
          <a:bodyPr anchor="ct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747" name="Title 1"/>
          <p:cNvSpPr>
            <a:spLocks noGrp="1"/>
          </p:cNvSpPr>
          <p:nvPr>
            <p:ph type="title"/>
          </p:nvPr>
        </p:nvSpPr>
        <p:spPr>
          <a:xfrm>
            <a:off x="685800" y="753532"/>
            <a:ext cx="10820400" cy="2802467"/>
          </a:xfrm>
        </p:spPr>
        <p:txBody>
          <a:bodyPr/>
          <a:lstStyle>
            <a:lvl1pPr algn="l">
              <a:defRPr sz="3200"/>
            </a:lvl1pPr>
          </a:lstStyle>
          <a:p>
            <a:r>
              <a:rPr altLang="en-US" lang="zh-CN" smtClean="0"/>
              <a:t>单击此处编辑母版标题样式</a:t>
            </a:r>
            <a:endParaRPr dirty="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92" name=""/>
        <p:cNvGrpSpPr/>
        <p:nvPr/>
      </p:nvGrpSpPr>
      <p:grpSpPr>
        <a:xfrm rot="0">
          <a:off x="0" y="0"/>
          <a:ext cx="0" cy="0"/>
          <a:chOff x="0" y="0"/>
          <a:chExt cx="0" cy="0"/>
        </a:xfrm>
      </p:grpSpPr>
      <p:pic>
        <p:nvPicPr>
          <p:cNvPr id="2097180"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807" name=""/>
          <p:cNvSpPr txBox="1"/>
          <p:nvPr/>
        </p:nvSpPr>
        <p:spPr>
          <a:xfrm rot="0">
            <a:off x="476250" y="933450"/>
            <a:ext cx="609600" cy="5842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r>
              <a:rPr altLang="zh-CN" sz="8000" lang="en-US">
                <a:solidFill>
                  <a:srgbClr val="000000"/>
                </a:solidFill>
                <a:ea typeface="宋体" pitchFamily="2" charset="-122"/>
              </a:rPr>
              <a:t>“</a:t>
            </a:r>
          </a:p>
        </p:txBody>
      </p:sp>
      <p:sp>
        <p:nvSpPr>
          <p:cNvPr id="1048808" name=""/>
          <p:cNvSpPr txBox="1"/>
          <p:nvPr/>
        </p:nvSpPr>
        <p:spPr>
          <a:xfrm rot="0">
            <a:off x="10983912" y="2701925"/>
            <a:ext cx="609600" cy="5842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r>
              <a:rPr altLang="zh-CN" sz="8000" lang="en-US">
                <a:solidFill>
                  <a:srgbClr val="000000"/>
                </a:solidFill>
                <a:ea typeface="宋体" pitchFamily="2" charset="-122"/>
              </a:rPr>
              <a:t>”</a:t>
            </a:r>
          </a:p>
        </p:txBody>
      </p:sp>
      <p:sp>
        <p:nvSpPr>
          <p:cNvPr id="1048811" name=""/>
          <p:cNvSpPr/>
          <p:nvPr>
            <p:ph type="dt" sz="half" idx="2"/>
          </p:nvPr>
        </p:nvSpPr>
        <p:spPr>
          <a:xfrm rot="0">
            <a:off x="7813675" y="38100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12" name=""/>
          <p:cNvSpPr/>
          <p:nvPr>
            <p:ph type="ftr" sz="quarter" idx="3"/>
          </p:nvPr>
        </p:nvSpPr>
        <p:spPr>
          <a:xfrm rot="0">
            <a:off x="685800" y="379412"/>
            <a:ext cx="699135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13"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16" name="Text Placeholder 3"/>
          <p:cNvSpPr>
            <a:spLocks noGrp="1"/>
          </p:cNvSpPr>
          <p:nvPr>
            <p:ph type="body" sz="half" idx="2"/>
          </p:nvPr>
        </p:nvSpPr>
        <p:spPr>
          <a:xfrm>
            <a:off x="1024467" y="3959862"/>
            <a:ext cx="10151533" cy="679871"/>
          </a:xfrm>
        </p:spPr>
        <p:txBody>
          <a:bodyPr anchor="ctr">
            <a:normAutofit/>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815" name="Text Placeholder 3"/>
          <p:cNvSpPr>
            <a:spLocks noGrp="1"/>
          </p:cNvSpPr>
          <p:nvPr>
            <p:ph type="body" sz="half" idx="13"/>
          </p:nvPr>
        </p:nvSpPr>
        <p:spPr>
          <a:xfrm>
            <a:off x="1303865" y="3365556"/>
            <a:ext cx="9592736" cy="444443"/>
          </a:xfrm>
        </p:spPr>
        <p:txBody>
          <a:bodyPr>
            <a:normAutofit/>
          </a:bodyPr>
          <a:lstStyle>
            <a:lvl1pPr indent="0" marL="0">
              <a:buNone/>
              <a:defRPr sz="14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814" name="Title 1"/>
          <p:cNvSpPr>
            <a:spLocks noGrp="1"/>
          </p:cNvSpPr>
          <p:nvPr>
            <p:ph type="title"/>
          </p:nvPr>
        </p:nvSpPr>
        <p:spPr>
          <a:xfrm>
            <a:off x="1024467" y="753533"/>
            <a:ext cx="10151533" cy="2604495"/>
          </a:xfrm>
        </p:spPr>
        <p:txBody>
          <a:bodyPr/>
          <a:lstStyle>
            <a:lvl1pPr algn="l">
              <a:defRPr sz="3200"/>
            </a:lvl1pPr>
          </a:lstStyle>
          <a:p>
            <a:r>
              <a:rPr altLang="en-US" lang="zh-CN" smtClean="0"/>
              <a:t>单击此处编辑母版标题样式</a:t>
            </a:r>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10" name=""/>
        <p:cNvGrpSpPr/>
        <p:nvPr/>
      </p:nvGrpSpPr>
      <p:grpSpPr>
        <a:xfrm rot="0">
          <a:off x="0" y="0"/>
          <a:ext cx="0" cy="0"/>
          <a:chOff x="0" y="0"/>
          <a:chExt cx="0" cy="0"/>
        </a:xfrm>
      </p:grpSpPr>
      <p:pic>
        <p:nvPicPr>
          <p:cNvPr id="2097186"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864" name=""/>
          <p:cNvSpPr/>
          <p:nvPr>
            <p:ph type="dt" sz="half" idx="2"/>
          </p:nvPr>
        </p:nvSpPr>
        <p:spPr>
          <a:xfrm rot="0">
            <a:off x="7813675" y="38100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65" name=""/>
          <p:cNvSpPr/>
          <p:nvPr>
            <p:ph type="ftr" sz="quarter" idx="3"/>
          </p:nvPr>
        </p:nvSpPr>
        <p:spPr>
          <a:xfrm rot="0">
            <a:off x="685800" y="381000"/>
            <a:ext cx="6991350" cy="363537"/>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66"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68" name="Text Placeholder 2"/>
          <p:cNvSpPr>
            <a:spLocks noGrp="1"/>
          </p:cNvSpPr>
          <p:nvPr>
            <p:ph type="body" idx="1"/>
          </p:nvPr>
        </p:nvSpPr>
        <p:spPr>
          <a:xfrm>
            <a:off x="1024467" y="3641725"/>
            <a:ext cx="10490200" cy="955675"/>
          </a:xfrm>
        </p:spPr>
        <p:txBody>
          <a:bodyPr>
            <a:normAutofit/>
          </a:bodyPr>
          <a:lstStyle>
            <a:lvl1pPr algn="r" indent="0" marL="0">
              <a:buNone/>
              <a:defRPr sz="22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单击此处编辑母版文本样式</a:t>
            </a:r>
          </a:p>
        </p:txBody>
      </p:sp>
      <p:sp>
        <p:nvSpPr>
          <p:cNvPr id="1048867" name="Title 1"/>
          <p:cNvSpPr>
            <a:spLocks noGrp="1"/>
          </p:cNvSpPr>
          <p:nvPr>
            <p:ph type="title"/>
          </p:nvPr>
        </p:nvSpPr>
        <p:spPr>
          <a:xfrm>
            <a:off x="685800" y="753533"/>
            <a:ext cx="10820399" cy="2801935"/>
          </a:xfrm>
        </p:spPr>
        <p:txBody>
          <a:bodyPr anchor="b"/>
          <a:lstStyle>
            <a:lvl1pPr algn="r">
              <a:defRPr sz="4000"/>
            </a:lvl1pPr>
          </a:lstStyle>
          <a:p>
            <a:r>
              <a:rPr altLang="en-US" lang="zh-CN" smtClean="0"/>
              <a:t>单击此处编辑母版标题样式</a:t>
            </a:r>
            <a:endParaRPr dirty="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28" name=""/>
        <p:cNvGrpSpPr/>
        <p:nvPr/>
      </p:nvGrpSpPr>
      <p:grpSpPr>
        <a:xfrm rot="0">
          <a:off x="0" y="0"/>
          <a:ext cx="0" cy="0"/>
          <a:chOff x="0" y="0"/>
          <a:chExt cx="0" cy="0"/>
        </a:xfrm>
      </p:grpSpPr>
      <p:pic>
        <p:nvPicPr>
          <p:cNvPr id="2097192"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907" name=""/>
          <p:cNvSpPr/>
          <p:nvPr>
            <p:ph type="dt" sz="half" idx="2"/>
          </p:nvPr>
        </p:nvSpPr>
        <p:spPr>
          <a:xfrm rot="0">
            <a:off x="7813675" y="379412"/>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908" name=""/>
          <p:cNvSpPr/>
          <p:nvPr>
            <p:ph type="ftr" sz="quarter" idx="3"/>
          </p:nvPr>
        </p:nvSpPr>
        <p:spPr>
          <a:xfrm rot="0">
            <a:off x="685800" y="379412"/>
            <a:ext cx="699135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909"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911" name="Text Placeholder 3"/>
          <p:cNvSpPr>
            <a:spLocks noGrp="1"/>
          </p:cNvSpPr>
          <p:nvPr>
            <p:ph type="body" sz="half" idx="2"/>
          </p:nvPr>
        </p:nvSpPr>
        <p:spPr>
          <a:xfrm>
            <a:off x="1024467" y="3648315"/>
            <a:ext cx="10144654" cy="99988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910" name="Title 1"/>
          <p:cNvSpPr>
            <a:spLocks noGrp="1"/>
          </p:cNvSpPr>
          <p:nvPr>
            <p:ph type="title"/>
          </p:nvPr>
        </p:nvSpPr>
        <p:spPr>
          <a:xfrm>
            <a:off x="1024495" y="1124701"/>
            <a:ext cx="10146186" cy="2511835"/>
          </a:xfrm>
        </p:spPr>
        <p:txBody>
          <a:bodyPr anchor="b"/>
          <a:lstStyle>
            <a:lvl1pPr algn="l">
              <a:defRPr sz="3200"/>
            </a:lvl1pPr>
          </a:lstStyle>
          <a:p>
            <a:r>
              <a:rPr altLang="en-US" lang="zh-CN" smtClean="0"/>
              <a:t>单击此处编辑母版标题样式</a:t>
            </a:r>
            <a:endParaRPr dirty="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80" name=""/>
        <p:cNvGrpSpPr/>
        <p:nvPr/>
      </p:nvGrpSpPr>
      <p:grpSpPr>
        <a:xfrm rot="0">
          <a:off x="0" y="0"/>
          <a:ext cx="0" cy="0"/>
          <a:chOff x="0" y="0"/>
          <a:chExt cx="0" cy="0"/>
        </a:xfrm>
      </p:grpSpPr>
      <p:pic>
        <p:nvPicPr>
          <p:cNvPr id="2097175"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773"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74"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775"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782" name="Text Placeholder 3"/>
          <p:cNvSpPr>
            <a:spLocks noGrp="1"/>
          </p:cNvSpPr>
          <p:nvPr>
            <p:ph type="body" sz="half" idx="17"/>
          </p:nvPr>
        </p:nvSpPr>
        <p:spPr>
          <a:xfrm>
            <a:off x="8051801" y="2904565"/>
            <a:ext cx="3456432" cy="3314132"/>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781" name="Text Placeholder 4"/>
          <p:cNvSpPr>
            <a:spLocks noGrp="1"/>
          </p:cNvSpPr>
          <p:nvPr>
            <p:ph type="body" sz="quarter" idx="13"/>
          </p:nvPr>
        </p:nvSpPr>
        <p:spPr>
          <a:xfrm>
            <a:off x="8051800" y="2192866"/>
            <a:ext cx="3456432" cy="626534"/>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780" name="Text Placeholder 3"/>
          <p:cNvSpPr>
            <a:spLocks noGrp="1"/>
          </p:cNvSpPr>
          <p:nvPr>
            <p:ph type="body" sz="half" idx="16"/>
          </p:nvPr>
        </p:nvSpPr>
        <p:spPr>
          <a:xfrm>
            <a:off x="4366858" y="2904067"/>
            <a:ext cx="3456432" cy="3314618"/>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779" name="Text Placeholder 4"/>
          <p:cNvSpPr>
            <a:spLocks noGrp="1"/>
          </p:cNvSpPr>
          <p:nvPr>
            <p:ph type="body" sz="quarter" idx="3"/>
          </p:nvPr>
        </p:nvSpPr>
        <p:spPr>
          <a:xfrm>
            <a:off x="4368800" y="2201333"/>
            <a:ext cx="3456432" cy="626534"/>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778" name="Text Placeholder 3"/>
          <p:cNvSpPr>
            <a:spLocks noGrp="1"/>
          </p:cNvSpPr>
          <p:nvPr>
            <p:ph type="body" sz="half" idx="15"/>
          </p:nvPr>
        </p:nvSpPr>
        <p:spPr>
          <a:xfrm>
            <a:off x="685799" y="2904565"/>
            <a:ext cx="3456432" cy="3314132"/>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777" name="Text Placeholder 2"/>
          <p:cNvSpPr>
            <a:spLocks noGrp="1"/>
          </p:cNvSpPr>
          <p:nvPr>
            <p:ph type="body" idx="1"/>
          </p:nvPr>
        </p:nvSpPr>
        <p:spPr>
          <a:xfrm>
            <a:off x="685800" y="2202080"/>
            <a:ext cx="3456432" cy="617320"/>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776" name="Title 1"/>
          <p:cNvSpPr>
            <a:spLocks noGrp="1"/>
          </p:cNvSpPr>
          <p:nvPr>
            <p:ph type="title"/>
          </p:nvPr>
        </p:nvSpPr>
        <p:spPr>
          <a:xfrm>
            <a:off x="2895600" y="761999"/>
            <a:ext cx="8610599" cy="1303867"/>
          </a:xfrm>
        </p:spPr>
        <p:txBody>
          <a:bodyPr/>
          <a:p>
            <a:r>
              <a:rPr altLang="en-US" lang="zh-CN" smtClean="0"/>
              <a:t>单击此处编辑母版标题样式</a:t>
            </a:r>
            <a:endParaRPr dirty="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04" name=""/>
        <p:cNvGrpSpPr/>
        <p:nvPr/>
      </p:nvGrpSpPr>
      <p:grpSpPr>
        <a:xfrm rot="0">
          <a:off x="0" y="0"/>
          <a:ext cx="0" cy="0"/>
          <a:chOff x="0" y="0"/>
          <a:chExt cx="0" cy="0"/>
        </a:xfrm>
      </p:grpSpPr>
      <p:pic>
        <p:nvPicPr>
          <p:cNvPr id="2097184"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841"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42"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43"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53" name="Text Placeholder 3"/>
          <p:cNvSpPr>
            <a:spLocks noGrp="1"/>
          </p:cNvSpPr>
          <p:nvPr>
            <p:ph type="body" sz="half" idx="20"/>
          </p:nvPr>
        </p:nvSpPr>
        <p:spPr>
          <a:xfrm>
            <a:off x="8049731" y="4873761"/>
            <a:ext cx="3452445" cy="1344921"/>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852" name="Picture Placeholder 2"/>
          <p:cNvSpPr>
            <a:spLocks noChangeAspect="1" noGrp="1"/>
          </p:cNvSpPr>
          <p:nvPr>
            <p:ph type="pic" idx="22"/>
          </p:nvPr>
        </p:nvSpPr>
        <p:spPr>
          <a:xfrm>
            <a:off x="8049855" y="2362200"/>
            <a:ext cx="3447878" cy="1524000"/>
          </a:xfrm>
          <a:prstGeom prst="roundRect">
            <a:avLst>
              <a:gd name="adj" fmla="val 0"/>
            </a:avLst>
          </a:prstGeom>
          <a:effectLst>
            <a:outerShdw algn="tl" blurRad="50800" dir="5400000" dist="50800" rotWithShape="0">
              <a:srgbClr val="000000">
                <a:alpha val="43000"/>
              </a:srgbClr>
            </a:outerShdw>
          </a:effectLst>
        </p:spPr>
        <p:txBody>
          <a:bodyPr anchor="t" anchorCtr="0" bIns="45720" compatLnSpc="1" lIns="91440" numCol="1" rIns="91440" rtlCol="0" tIns="45720" vert="horz" wrap="square">
            <a:prstTxWarp prst="textNoShape"/>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algn="ctr"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16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1600" i="0" kern="1200" kumimoji="0" lang="en-US" noProof="0" normalizeH="0" spc="0" strike="noStrike" u="none">
              <a:ln>
                <a:noFill/>
              </a:ln>
              <a:solidFill>
                <a:schemeClr val="tx1"/>
              </a:solidFill>
              <a:effectLst/>
              <a:uLnTx/>
              <a:uFillTx/>
              <a:latin typeface="+mn-lt"/>
              <a:ea typeface="+mn-ea"/>
              <a:cs typeface="+mn-cs"/>
            </a:endParaRPr>
          </a:p>
        </p:txBody>
      </p:sp>
      <p:sp>
        <p:nvSpPr>
          <p:cNvPr id="1048851" name="Text Placeholder 4"/>
          <p:cNvSpPr>
            <a:spLocks noGrp="1"/>
          </p:cNvSpPr>
          <p:nvPr>
            <p:ph type="body" sz="quarter" idx="13"/>
          </p:nvPr>
        </p:nvSpPr>
        <p:spPr>
          <a:xfrm>
            <a:off x="8049731" y="4191000"/>
            <a:ext cx="3456469" cy="682765"/>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850" name="Text Placeholder 3"/>
          <p:cNvSpPr>
            <a:spLocks noGrp="1"/>
          </p:cNvSpPr>
          <p:nvPr>
            <p:ph type="body" sz="half" idx="19"/>
          </p:nvPr>
        </p:nvSpPr>
        <p:spPr>
          <a:xfrm>
            <a:off x="4374264" y="4873763"/>
            <a:ext cx="3448935" cy="1344921"/>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849" name="Picture Placeholder 2"/>
          <p:cNvSpPr>
            <a:spLocks noChangeAspect="1" noGrp="1"/>
          </p:cNvSpPr>
          <p:nvPr>
            <p:ph type="pic" idx="21"/>
          </p:nvPr>
        </p:nvSpPr>
        <p:spPr>
          <a:xfrm>
            <a:off x="4374263" y="2362200"/>
            <a:ext cx="3448936" cy="1524000"/>
          </a:xfrm>
          <a:prstGeom prst="roundRect">
            <a:avLst>
              <a:gd name="adj" fmla="val 0"/>
            </a:avLst>
          </a:prstGeom>
          <a:effectLst>
            <a:outerShdw algn="tl" blurRad="50800" dir="5400000" dist="50800" rotWithShape="0">
              <a:srgbClr val="000000">
                <a:alpha val="43000"/>
              </a:srgbClr>
            </a:outerShdw>
          </a:effectLst>
        </p:spPr>
        <p:txBody>
          <a:bodyPr anchor="t" anchorCtr="0" bIns="45720" compatLnSpc="1" lIns="91440" numCol="1" rIns="91440" rtlCol="0" tIns="45720" vert="horz" wrap="square">
            <a:prstTxWarp prst="textNoShape"/>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algn="ctr"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16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1600" i="0" kern="1200" kumimoji="0" lang="en-US" noProof="0" normalizeH="0" spc="0" strike="noStrike" u="none">
              <a:ln>
                <a:noFill/>
              </a:ln>
              <a:solidFill>
                <a:schemeClr val="tx1"/>
              </a:solidFill>
              <a:effectLst/>
              <a:uLnTx/>
              <a:uFillTx/>
              <a:latin typeface="+mn-lt"/>
              <a:ea typeface="+mn-ea"/>
              <a:cs typeface="+mn-cs"/>
            </a:endParaRPr>
          </a:p>
        </p:txBody>
      </p:sp>
      <p:sp>
        <p:nvSpPr>
          <p:cNvPr id="1048848" name="Text Placeholder 4"/>
          <p:cNvSpPr>
            <a:spLocks noGrp="1"/>
          </p:cNvSpPr>
          <p:nvPr>
            <p:ph type="body" sz="quarter" idx="3"/>
          </p:nvPr>
        </p:nvSpPr>
        <p:spPr>
          <a:xfrm>
            <a:off x="4374263" y="4191000"/>
            <a:ext cx="3448935" cy="682765"/>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847" name="Text Placeholder 3"/>
          <p:cNvSpPr>
            <a:spLocks noGrp="1"/>
          </p:cNvSpPr>
          <p:nvPr>
            <p:ph type="body" sz="half" idx="18"/>
          </p:nvPr>
        </p:nvSpPr>
        <p:spPr>
          <a:xfrm>
            <a:off x="688618" y="4873764"/>
            <a:ext cx="3451582" cy="1344921"/>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smtClean="0"/>
              <a:t>单击此处编辑母版文本样式</a:t>
            </a:r>
          </a:p>
        </p:txBody>
      </p:sp>
      <p:sp>
        <p:nvSpPr>
          <p:cNvPr id="1048846" name="Picture Placeholder 2"/>
          <p:cNvSpPr>
            <a:spLocks noChangeAspect="1" noGrp="1"/>
          </p:cNvSpPr>
          <p:nvPr>
            <p:ph type="pic" idx="15"/>
          </p:nvPr>
        </p:nvSpPr>
        <p:spPr>
          <a:xfrm>
            <a:off x="688618" y="2362200"/>
            <a:ext cx="3451582" cy="1524000"/>
          </a:xfrm>
          <a:prstGeom prst="roundRect">
            <a:avLst>
              <a:gd name="adj" fmla="val 0"/>
            </a:avLst>
          </a:prstGeom>
          <a:effectLst>
            <a:outerShdw algn="tl" blurRad="50800" dir="5400000" dist="50800" rotWithShape="0">
              <a:srgbClr val="000000">
                <a:alpha val="43000"/>
              </a:srgbClr>
            </a:outerShdw>
          </a:effectLst>
        </p:spPr>
        <p:txBody>
          <a:bodyPr anchor="t" anchorCtr="0" bIns="45720" compatLnSpc="1" lIns="91440" numCol="1" rIns="91440" rtlCol="0" tIns="45720" vert="horz" wrap="square">
            <a:prstTxWarp prst="textNoShape"/>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algn="ctr"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16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1600" i="0" kern="1200" kumimoji="0" lang="en-US" noProof="0" normalizeH="0" spc="0" strike="noStrike" u="none">
              <a:ln>
                <a:noFill/>
              </a:ln>
              <a:solidFill>
                <a:schemeClr val="tx1"/>
              </a:solidFill>
              <a:effectLst/>
              <a:uLnTx/>
              <a:uFillTx/>
              <a:latin typeface="+mn-lt"/>
              <a:ea typeface="+mn-ea"/>
              <a:cs typeface="+mn-cs"/>
            </a:endParaRPr>
          </a:p>
        </p:txBody>
      </p:sp>
      <p:sp>
        <p:nvSpPr>
          <p:cNvPr id="1048845" name="Text Placeholder 2"/>
          <p:cNvSpPr>
            <a:spLocks noGrp="1"/>
          </p:cNvSpPr>
          <p:nvPr>
            <p:ph type="body" idx="1"/>
          </p:nvPr>
        </p:nvSpPr>
        <p:spPr>
          <a:xfrm>
            <a:off x="688618" y="4191000"/>
            <a:ext cx="3451582" cy="682765"/>
          </a:xfrm>
        </p:spPr>
        <p:txBody>
          <a:bodyPr anchor="b">
            <a:noAutofit/>
          </a:bodyPr>
          <a:lstStyle>
            <a:lvl1pPr indent="0" marL="0">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844" name="Title 1"/>
          <p:cNvSpPr>
            <a:spLocks noGrp="1"/>
          </p:cNvSpPr>
          <p:nvPr>
            <p:ph type="title"/>
          </p:nvPr>
        </p:nvSpPr>
        <p:spPr>
          <a:xfrm>
            <a:off x="2895600" y="762000"/>
            <a:ext cx="8610599" cy="1295400"/>
          </a:xfrm>
        </p:spPr>
        <p:txBody>
          <a:bodyPr/>
          <a:p>
            <a:r>
              <a:rPr altLang="en-US" lang="zh-CN" smtClean="0"/>
              <a:t>单击此处编辑母版标题样式</a:t>
            </a:r>
            <a:endParaRPr dirty="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19" name=""/>
        <p:cNvGrpSpPr/>
        <p:nvPr/>
      </p:nvGrpSpPr>
      <p:grpSpPr>
        <a:xfrm rot="0">
          <a:off x="0" y="0"/>
          <a:ext cx="0" cy="0"/>
          <a:chOff x="0" y="0"/>
          <a:chExt cx="0" cy="0"/>
        </a:xfrm>
      </p:grpSpPr>
      <p:pic>
        <p:nvPicPr>
          <p:cNvPr id="2097189" name="" descr="C2-HD-TOP.png"/>
          <p:cNvPicPr>
            <a:picLocks/>
          </p:cNvPicPr>
          <p:nvPr/>
        </p:nvPicPr>
        <p:blipFill>
          <a:blip xmlns:r="http://schemas.openxmlformats.org/officeDocument/2006/relationships" r:embed="rId1"/>
          <a:srcRect l="0" t="0" r="0" b="0"/>
          <a:stretch>
            <a:fillRect/>
          </a:stretch>
        </p:blipFill>
        <p:spPr>
          <a:xfrm rot="0">
            <a:off x="0" y="0"/>
            <a:ext cx="12192000" cy="1441450"/>
          </a:xfrm>
          <a:prstGeom prst="rect"/>
          <a:noFill/>
          <a:ln>
            <a:noFill/>
          </a:ln>
        </p:spPr>
      </p:pic>
      <p:sp>
        <p:nvSpPr>
          <p:cNvPr id="1048885"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86"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887"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889" name="Vertical Text Placeholder 2"/>
          <p:cNvSpPr>
            <a:spLocks noGrp="1"/>
          </p:cNvSpPr>
          <p:nvPr>
            <p:ph type="body" orient="vert" idx="1"/>
          </p:nvPr>
        </p:nvSpPr>
        <p:spPr>
          <a:xfrm>
            <a:off x="685800" y="2194559"/>
            <a:ext cx="10820400" cy="4024125"/>
          </a:xfrm>
        </p:spPr>
        <p:txBody>
          <a:bodyPr vert="eaVert"/>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888" name="Title 1"/>
          <p:cNvSpPr>
            <a:spLocks noGrp="1"/>
          </p:cNvSpPr>
          <p:nvPr>
            <p:ph type="title"/>
          </p:nvPr>
        </p:nvSpPr>
        <p:spPr/>
        <p:txBody>
          <a:bodyPr/>
          <a:p>
            <a:r>
              <a:rPr altLang="en-US" lang="zh-CN" smtClean="0"/>
              <a:t>单击此处编辑母版标题样式</a:t>
            </a:r>
            <a:endParaRPr dirty="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25" name=""/>
        <p:cNvGrpSpPr/>
        <p:nvPr/>
      </p:nvGrpSpPr>
      <p:grpSpPr>
        <a:xfrm rot="0">
          <a:off x="0" y="0"/>
          <a:ext cx="0" cy="0"/>
          <a:chOff x="0" y="0"/>
          <a:chExt cx="0" cy="0"/>
        </a:xfrm>
      </p:grpSpPr>
      <p:pic>
        <p:nvPicPr>
          <p:cNvPr id="2097191" name="" descr="C2-HD-BTM.png"/>
          <p:cNvPicPr>
            <a:picLocks/>
          </p:cNvPicPr>
          <p:nvPr/>
        </p:nvPicPr>
        <p:blipFill>
          <a:blip xmlns:r="http://schemas.openxmlformats.org/officeDocument/2006/relationships" r:embed="rId1"/>
          <a:srcRect l="0" t="0" r="0" b="0"/>
          <a:stretch>
            <a:fillRect/>
          </a:stretch>
        </p:blipFill>
        <p:spPr>
          <a:xfrm rot="0">
            <a:off x="0" y="4375150"/>
            <a:ext cx="12192000" cy="2482850"/>
          </a:xfrm>
          <a:prstGeom prst="rect"/>
          <a:noFill/>
          <a:ln>
            <a:noFill/>
          </a:ln>
        </p:spPr>
      </p:pic>
      <p:sp>
        <p:nvSpPr>
          <p:cNvPr id="1048900" name=""/>
          <p:cNvSpPr/>
          <p:nvPr>
            <p:ph type="dt" sz="half" idx="2"/>
          </p:nvPr>
        </p:nvSpPr>
        <p:spPr>
          <a:xfrm rot="0">
            <a:off x="7813675" y="379412"/>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901" name=""/>
          <p:cNvSpPr/>
          <p:nvPr>
            <p:ph type="ftr" sz="quarter" idx="3"/>
          </p:nvPr>
        </p:nvSpPr>
        <p:spPr>
          <a:xfrm rot="0">
            <a:off x="685800" y="381000"/>
            <a:ext cx="699135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902" name=""/>
          <p:cNvSpPr/>
          <p:nvPr>
            <p:ph type="sldNum" sz="quarter" idx="4"/>
          </p:nvPr>
        </p:nvSpPr>
        <p:spPr>
          <a:xfrm rot="0">
            <a:off x="10861675" y="381000"/>
            <a:ext cx="64452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904" name="Vertical Text Placeholder 2"/>
          <p:cNvSpPr>
            <a:spLocks noGrp="1"/>
          </p:cNvSpPr>
          <p:nvPr>
            <p:ph type="body" orient="vert" idx="1"/>
          </p:nvPr>
        </p:nvSpPr>
        <p:spPr>
          <a:xfrm>
            <a:off x="1024466" y="745067"/>
            <a:ext cx="8204201" cy="3903133"/>
          </a:xfrm>
        </p:spPr>
        <p:txBody>
          <a:bodyPr vert="eaVert"/>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903" name="Vertical Title 1"/>
          <p:cNvSpPr>
            <a:spLocks noGrp="1"/>
          </p:cNvSpPr>
          <p:nvPr>
            <p:ph type="title" orient="vert"/>
          </p:nvPr>
        </p:nvSpPr>
        <p:spPr>
          <a:xfrm>
            <a:off x="9448800" y="745066"/>
            <a:ext cx="2057400" cy="3903133"/>
          </a:xfrm>
        </p:spPr>
        <p:txBody>
          <a:bodyPr vert="eaVert"/>
          <a:lstStyle>
            <a:lvl1pPr algn="l"/>
          </a:lstStyle>
          <a:p>
            <a:r>
              <a:rPr altLang="en-US" lang="zh-CN" smtClean="0"/>
              <a:t>单击此处编辑母版标题样式</a:t>
            </a:r>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234" name=""/>
        <p:cNvGrpSpPr/>
        <p:nvPr/>
      </p:nvGrpSpPr>
      <p:grpSpPr>
        <a:xfrm>
          <a:off x="0" y="0"/>
          <a:ext cx="0" cy="0"/>
          <a:chOff x="0" y="0"/>
          <a:chExt cx="0" cy="0"/>
        </a:xfrm>
      </p:grpSpPr>
      <p:sp>
        <p:nvSpPr>
          <p:cNvPr id="1048923" name="Title 1"/>
          <p:cNvSpPr>
            <a:spLocks noGrp="1"/>
          </p:cNvSpPr>
          <p:nvPr>
            <p:ph type="title"/>
          </p:nvPr>
        </p:nvSpPr>
        <p:spPr/>
        <p:txBody>
          <a:bodyPr/>
          <a:p>
            <a:r>
              <a:rPr altLang="en-US" lang="zh-CN" smtClean="0"/>
              <a:t>单击此处编辑母版标题样式</a:t>
            </a:r>
            <a:endParaRPr dirty="0" lang="en-US"/>
          </a:p>
        </p:txBody>
      </p:sp>
      <p:sp>
        <p:nvSpPr>
          <p:cNvPr id="1048924" name="Content Placeholder 2"/>
          <p:cNvSpPr>
            <a:spLocks noGrp="1"/>
          </p:cNvSpPr>
          <p:nvPr>
            <p:ph sz="half" idx="1"/>
          </p:nvPr>
        </p:nvSpPr>
        <p:spPr>
          <a:xfrm>
            <a:off x="685800" y="2194559"/>
            <a:ext cx="5334000" cy="4024125"/>
          </a:xfrm>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925" name="Content Placeholder 3"/>
          <p:cNvSpPr>
            <a:spLocks noGrp="1"/>
          </p:cNvSpPr>
          <p:nvPr>
            <p:ph sz="half" idx="2"/>
          </p:nvPr>
        </p:nvSpPr>
        <p:spPr>
          <a:xfrm>
            <a:off x="6172200" y="2194559"/>
            <a:ext cx="5334000" cy="4024125"/>
          </a:xfrm>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233" name=""/>
        <p:cNvGrpSpPr/>
        <p:nvPr/>
      </p:nvGrpSpPr>
      <p:grpSpPr>
        <a:xfrm>
          <a:off x="0" y="0"/>
          <a:ext cx="0" cy="0"/>
          <a:chOff x="0" y="0"/>
          <a:chExt cx="0" cy="0"/>
        </a:xfrm>
      </p:grpSpPr>
      <p:sp>
        <p:nvSpPr>
          <p:cNvPr id="1048918" name="Title 1"/>
          <p:cNvSpPr>
            <a:spLocks noGrp="1"/>
          </p:cNvSpPr>
          <p:nvPr>
            <p:ph type="title"/>
          </p:nvPr>
        </p:nvSpPr>
        <p:spPr>
          <a:xfrm>
            <a:off x="2895600" y="762000"/>
            <a:ext cx="8610600" cy="1295400"/>
          </a:xfrm>
        </p:spPr>
        <p:txBody>
          <a:bodyPr/>
          <a:p>
            <a:r>
              <a:rPr altLang="en-US" lang="zh-CN" smtClean="0"/>
              <a:t>单击此处编辑母版标题样式</a:t>
            </a:r>
            <a:endParaRPr dirty="0" lang="en-US"/>
          </a:p>
        </p:txBody>
      </p:sp>
      <p:sp>
        <p:nvSpPr>
          <p:cNvPr id="1048919" name="Text Placeholder 2"/>
          <p:cNvSpPr>
            <a:spLocks noGrp="1"/>
          </p:cNvSpPr>
          <p:nvPr>
            <p:ph type="body" idx="1"/>
          </p:nvPr>
        </p:nvSpPr>
        <p:spPr>
          <a:xfrm>
            <a:off x="914409" y="2183802"/>
            <a:ext cx="5079991" cy="823912"/>
          </a:xfrm>
        </p:spPr>
        <p:txBody>
          <a:bodyPr anchor="b">
            <a:normAutofit/>
          </a:bodyPr>
          <a:lstStyle>
            <a:lvl1pPr indent="0" marL="0">
              <a:buNone/>
              <a:defRPr b="0" sz="28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20" name="Content Placeholder 3"/>
          <p:cNvSpPr>
            <a:spLocks noGrp="1"/>
          </p:cNvSpPr>
          <p:nvPr>
            <p:ph sz="half" idx="2"/>
          </p:nvPr>
        </p:nvSpPr>
        <p:spPr>
          <a:xfrm>
            <a:off x="685800" y="3132666"/>
            <a:ext cx="5311775" cy="3086019"/>
          </a:xfrm>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921" name="Text Placeholder 4"/>
          <p:cNvSpPr>
            <a:spLocks noGrp="1"/>
          </p:cNvSpPr>
          <p:nvPr>
            <p:ph type="body" sz="quarter" idx="3"/>
          </p:nvPr>
        </p:nvSpPr>
        <p:spPr>
          <a:xfrm>
            <a:off x="6400800" y="2183802"/>
            <a:ext cx="5105400" cy="823912"/>
          </a:xfrm>
        </p:spPr>
        <p:txBody>
          <a:bodyPr anchor="b">
            <a:normAutofit/>
          </a:bodyPr>
          <a:lstStyle>
            <a:lvl1pPr indent="0" marL="0">
              <a:buNone/>
              <a:defRPr b="0" sz="28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22" name="Content Placeholder 5"/>
          <p:cNvSpPr>
            <a:spLocks noGrp="1"/>
          </p:cNvSpPr>
          <p:nvPr>
            <p:ph sz="quarter" idx="4"/>
          </p:nvPr>
        </p:nvSpPr>
        <p:spPr>
          <a:xfrm>
            <a:off x="6172200" y="3132666"/>
            <a:ext cx="5334000" cy="3086019"/>
          </a:xfrm>
        </p:spPr>
        <p:txBody>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239" name=""/>
        <p:cNvGrpSpPr/>
        <p:nvPr/>
      </p:nvGrpSpPr>
      <p:grpSpPr>
        <a:xfrm>
          <a:off x="0" y="0"/>
          <a:ext cx="0" cy="0"/>
          <a:chOff x="0" y="0"/>
          <a:chExt cx="0" cy="0"/>
        </a:xfrm>
      </p:grpSpPr>
      <p:sp>
        <p:nvSpPr>
          <p:cNvPr id="1048938" name="Title 1"/>
          <p:cNvSpPr>
            <a:spLocks noGrp="1"/>
          </p:cNvSpPr>
          <p:nvPr>
            <p:ph type="title"/>
          </p:nvPr>
        </p:nvSpPr>
        <p:spPr/>
        <p:txBody>
          <a:bodyPr/>
          <a:p>
            <a:r>
              <a:rPr altLang="en-US" lang="zh-CN" smtClean="0"/>
              <a:t>单击此处编辑母版标题样式</a:t>
            </a:r>
            <a:endParaRPr dirty="0" lang="en-US"/>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237" name=""/>
        <p:cNvGrpSpPr/>
        <p:nvPr/>
      </p:nvGrpSpPr>
      <p:grpSpPr>
        <a:xfrm>
          <a:off x="0" y="0"/>
          <a:ext cx="0" cy="0"/>
          <a:chOff x="0" y="0"/>
          <a:chExt cx="0" cy="0"/>
        </a:xfrm>
      </p:grpSpPr>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231" name=""/>
        <p:cNvGrpSpPr/>
        <p:nvPr/>
      </p:nvGrpSpPr>
      <p:grpSpPr>
        <a:xfrm>
          <a:off x="0" y="0"/>
          <a:ext cx="0" cy="0"/>
          <a:chOff x="0" y="0"/>
          <a:chExt cx="0" cy="0"/>
        </a:xfrm>
      </p:grpSpPr>
      <p:sp>
        <p:nvSpPr>
          <p:cNvPr id="1048912" name="Title 1"/>
          <p:cNvSpPr>
            <a:spLocks noGrp="1"/>
          </p:cNvSpPr>
          <p:nvPr>
            <p:ph type="title"/>
          </p:nvPr>
        </p:nvSpPr>
        <p:spPr>
          <a:xfrm>
            <a:off x="685800" y="1524000"/>
            <a:ext cx="4114800" cy="1600200"/>
          </a:xfrm>
        </p:spPr>
        <p:txBody>
          <a:bodyPr anchor="b"/>
          <a:lstStyle>
            <a:lvl1pPr algn="l">
              <a:defRPr sz="3200"/>
            </a:lvl1pPr>
          </a:lstStyle>
          <a:p>
            <a:r>
              <a:rPr altLang="en-US" lang="zh-CN" smtClean="0"/>
              <a:t>单击此处编辑母版标题样式</a:t>
            </a:r>
            <a:endParaRPr dirty="0" lang="en-US"/>
          </a:p>
        </p:txBody>
      </p:sp>
      <p:sp>
        <p:nvSpPr>
          <p:cNvPr id="1048913" name="Content Placeholder 2"/>
          <p:cNvSpPr>
            <a:spLocks noGrp="1"/>
          </p:cNvSpPr>
          <p:nvPr>
            <p:ph idx="1"/>
          </p:nvPr>
        </p:nvSpPr>
        <p:spPr>
          <a:xfrm>
            <a:off x="4995582" y="746759"/>
            <a:ext cx="6510618" cy="5471925"/>
          </a:xfrm>
        </p:spPr>
        <p:txBody>
          <a:bodyPr anchor="ct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914" name="Text Placeholder 3"/>
          <p:cNvSpPr>
            <a:spLocks noGrp="1"/>
          </p:cNvSpPr>
          <p:nvPr>
            <p:ph type="body" sz="half" idx="2"/>
          </p:nvPr>
        </p:nvSpPr>
        <p:spPr>
          <a:xfrm>
            <a:off x="685800" y="3124199"/>
            <a:ext cx="4114800" cy="309448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232" name=""/>
        <p:cNvGrpSpPr/>
        <p:nvPr/>
      </p:nvGrpSpPr>
      <p:grpSpPr>
        <a:xfrm>
          <a:off x="0" y="0"/>
          <a:ext cx="0" cy="0"/>
          <a:chOff x="0" y="0"/>
          <a:chExt cx="0" cy="0"/>
        </a:xfrm>
      </p:grpSpPr>
      <p:sp>
        <p:nvSpPr>
          <p:cNvPr id="1048915" name="Title 1"/>
          <p:cNvSpPr>
            <a:spLocks noGrp="1"/>
          </p:cNvSpPr>
          <p:nvPr>
            <p:ph type="title"/>
          </p:nvPr>
        </p:nvSpPr>
        <p:spPr>
          <a:xfrm>
            <a:off x="685800" y="1524000"/>
            <a:ext cx="6873240" cy="1600200"/>
          </a:xfrm>
        </p:spPr>
        <p:txBody>
          <a:bodyPr anchor="b"/>
          <a:lstStyle>
            <a:lvl1pPr algn="l">
              <a:defRPr sz="3200"/>
            </a:lvl1pPr>
          </a:lstStyle>
          <a:p>
            <a:r>
              <a:rPr altLang="en-US" lang="zh-CN" smtClean="0"/>
              <a:t>单击此处编辑母版标题样式</a:t>
            </a:r>
            <a:endParaRPr dirty="0" lang="en-US"/>
          </a:p>
        </p:txBody>
      </p:sp>
      <p:sp>
        <p:nvSpPr>
          <p:cNvPr id="1048916" name="Picture Placeholder 2"/>
          <p:cNvSpPr>
            <a:spLocks noChangeAspect="1" noGrp="1"/>
          </p:cNvSpPr>
          <p:nvPr>
            <p:ph type="pic" idx="1"/>
          </p:nvPr>
        </p:nvSpPr>
        <p:spPr>
          <a:xfrm>
            <a:off x="7861238" y="751241"/>
            <a:ext cx="3644962" cy="5467443"/>
          </a:xfrm>
        </p:spPr>
        <p:txBody>
          <a:bodyPr anchor="t" anchorCtr="0" bIns="45720" compatLnSpc="1" lIns="91440" numCol="1" rIns="91440" rtlCol="0" tIns="45720" vert="horz" wrap="square">
            <a:prstTxWarp prst="textNoShape"/>
            <a:normAutofit/>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90000"/>
              </a:lnSpc>
              <a:spcBef>
                <a:spcPts val="1000"/>
              </a:spcBef>
              <a:spcAft>
                <a:spcPct val="0"/>
              </a:spcAft>
              <a:buClrTx/>
              <a:buSzTx/>
              <a:buFont typeface="Arial" panose="020B0604020202020204" pitchFamily="34" charset="0"/>
              <a:buNone/>
            </a:pPr>
            <a:r>
              <a:rPr altLang="en-US" baseline="0" b="0" cap="none" sz="3200" i="0" kern="1200" kumimoji="0" lang="zh-CN" noProof="0" normalizeH="0" spc="0" strike="noStrike" u="none" smtClean="0">
                <a:ln>
                  <a:noFill/>
                </a:ln>
                <a:solidFill>
                  <a:schemeClr val="tx1"/>
                </a:solidFill>
                <a:effectLst/>
                <a:uLnTx/>
                <a:uFillTx/>
                <a:latin typeface="+mn-lt"/>
                <a:ea typeface="+mn-ea"/>
                <a:cs typeface="+mn-cs"/>
              </a:rPr>
              <a:t>单击图标添加图片</a:t>
            </a:r>
            <a:endParaRPr baseline="0" b="0" cap="none" dirty="0" sz="3200" i="0" kern="1200" kumimoji="0" lang="en-US" noProof="0" normalizeH="0" spc="0" strike="noStrike" u="none">
              <a:ln>
                <a:noFill/>
              </a:ln>
              <a:solidFill>
                <a:schemeClr val="tx1"/>
              </a:solidFill>
              <a:effectLst/>
              <a:uLnTx/>
              <a:uFillTx/>
              <a:latin typeface="+mn-lt"/>
              <a:ea typeface="+mn-ea"/>
              <a:cs typeface="+mn-cs"/>
            </a:endParaRPr>
          </a:p>
        </p:txBody>
      </p:sp>
      <p:sp>
        <p:nvSpPr>
          <p:cNvPr id="1048917" name="Text Placeholder 3"/>
          <p:cNvSpPr>
            <a:spLocks noGrp="1"/>
          </p:cNvSpPr>
          <p:nvPr>
            <p:ph type="body" sz="half" idx="2"/>
          </p:nvPr>
        </p:nvSpPr>
        <p:spPr>
          <a:xfrm>
            <a:off x="685800" y="3124199"/>
            <a:ext cx="6873240" cy="309448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1.png"/><Relationship Id="rId1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image" Target="../media/image1.png"/><Relationship Id="rId1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46" name=""/>
        <p:cNvGrpSpPr/>
        <p:nvPr/>
      </p:nvGrpSpPr>
      <p:grpSpPr>
        <a:xfrm rot="0">
          <a:off x="0" y="0"/>
          <a:ext cx="0" cy="0"/>
          <a:chOff x="0" y="0"/>
          <a:chExt cx="0" cy="0"/>
        </a:xfrm>
      </p:grpSpPr>
      <p:pic>
        <p:nvPicPr>
          <p:cNvPr id="2097152" name="" descr="C2-HD-TOP.png"/>
          <p:cNvPicPr>
            <a:picLocks/>
          </p:cNvPicPr>
          <p:nvPr/>
        </p:nvPicPr>
        <p:blipFill>
          <a:blip xmlns:r="http://schemas.openxmlformats.org/officeDocument/2006/relationships" r:embed="rId18"/>
          <a:srcRect l="0" t="0" r="0" b="0"/>
          <a:stretch>
            <a:fillRect/>
          </a:stretch>
        </p:blipFill>
        <p:spPr>
          <a:xfrm rot="0">
            <a:off x="0" y="0"/>
            <a:ext cx="12192000" cy="1441450"/>
          </a:xfrm>
          <a:prstGeom prst="rect"/>
          <a:noFill/>
          <a:ln>
            <a:noFill/>
          </a:ln>
        </p:spPr>
      </p:pic>
      <p:sp>
        <p:nvSpPr>
          <p:cNvPr id="1048576" name=""/>
          <p:cNvSpPr/>
          <p:nvPr>
            <p:ph type="title" sz="full" idx="0"/>
          </p:nvPr>
        </p:nvSpPr>
        <p:spPr>
          <a:xfrm rot="0">
            <a:off x="2895600" y="763587"/>
            <a:ext cx="8610600" cy="1293812"/>
          </a:xfrm>
          <a:prstGeom prst="rect"/>
          <a:noFill/>
          <a:ln>
            <a:noFill/>
          </a:ln>
        </p:spPr>
        <p:txBody>
          <a:bodyPr anchor="ctr" bIns="45720" lIns="91440" rIns="91440" tIns="45720" vert="horz"/>
          <a:p>
            <a:pPr lvl="0"/>
            <a:r>
              <a:rPr altLang="en-US" lang="zh-CN"/>
              <a:t>单击此处编辑母版标题样式</a:t>
            </a:r>
          </a:p>
        </p:txBody>
      </p:sp>
      <p:sp>
        <p:nvSpPr>
          <p:cNvPr id="1048577" name=""/>
          <p:cNvSpPr/>
          <p:nvPr>
            <p:ph type="body" sz="full" idx="1"/>
          </p:nvPr>
        </p:nvSpPr>
        <p:spPr>
          <a:xfrm rot="0">
            <a:off x="685800" y="2193925"/>
            <a:ext cx="10820400" cy="4024312"/>
          </a:xfrm>
          <a:prstGeom prst="rect"/>
          <a:noFill/>
          <a:ln>
            <a:noFill/>
          </a:ln>
        </p:spPr>
        <p:txBody>
          <a:bodyPr anchor="t" bIns="45720" lIns="91440" rIns="9144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78"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579"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580"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Lst>
  <p:hf dt="0" ftr="0" sldNum="0"/>
  <p:txStyles>
    <p:titleStyle>
      <a:lvl1pPr algn="r" eaLnBrk="0" fontAlgn="base" hangingPunct="0" rtl="0">
        <a:lnSpc>
          <a:spcPct val="90000"/>
        </a:lnSpc>
        <a:spcBef>
          <a:spcPct val="0"/>
        </a:spcBef>
        <a:spcAft>
          <a:spcPct val="0"/>
        </a:spcAft>
        <a:defRPr cap="all" sz="4000" kern="1200">
          <a:solidFill>
            <a:schemeClr val="tx1"/>
          </a:solidFill>
          <a:latin typeface="+mj-lt"/>
          <a:ea typeface="+mj-ea"/>
          <a:cs typeface="+mj-cs"/>
        </a:defRPr>
      </a:lvl1pPr>
      <a:lvl2pPr algn="r" eaLnBrk="0" fontAlgn="base" hangingPunct="0" rtl="0">
        <a:lnSpc>
          <a:spcPct val="90000"/>
        </a:lnSpc>
        <a:spcBef>
          <a:spcPct val="0"/>
        </a:spcBef>
        <a:spcAft>
          <a:spcPct val="0"/>
        </a:spcAft>
        <a:defRPr sz="4000">
          <a:solidFill>
            <a:schemeClr val="tx1"/>
          </a:solidFill>
          <a:latin typeface="Century Gothic" panose="020B0502020202020204" pitchFamily="34" charset="0"/>
        </a:defRPr>
      </a:lvl2pPr>
      <a:lvl3pPr algn="r" eaLnBrk="0" fontAlgn="base" hangingPunct="0" rtl="0">
        <a:lnSpc>
          <a:spcPct val="90000"/>
        </a:lnSpc>
        <a:spcBef>
          <a:spcPct val="0"/>
        </a:spcBef>
        <a:spcAft>
          <a:spcPct val="0"/>
        </a:spcAft>
        <a:defRPr sz="4000">
          <a:solidFill>
            <a:schemeClr val="tx1"/>
          </a:solidFill>
          <a:latin typeface="Century Gothic" panose="020B0502020202020204" pitchFamily="34" charset="0"/>
        </a:defRPr>
      </a:lvl3pPr>
      <a:lvl4pPr algn="r" eaLnBrk="0" fontAlgn="base" hangingPunct="0" rtl="0">
        <a:lnSpc>
          <a:spcPct val="90000"/>
        </a:lnSpc>
        <a:spcBef>
          <a:spcPct val="0"/>
        </a:spcBef>
        <a:spcAft>
          <a:spcPct val="0"/>
        </a:spcAft>
        <a:defRPr sz="4000">
          <a:solidFill>
            <a:schemeClr val="tx1"/>
          </a:solidFill>
          <a:latin typeface="Century Gothic" panose="020B0502020202020204" pitchFamily="34" charset="0"/>
        </a:defRPr>
      </a:lvl4pPr>
      <a:lvl5pPr algn="r" eaLnBrk="0" fontAlgn="base" hangingPunct="0" rtl="0">
        <a:lnSpc>
          <a:spcPct val="90000"/>
        </a:lnSpc>
        <a:spcBef>
          <a:spcPct val="0"/>
        </a:spcBef>
        <a:spcAft>
          <a:spcPct val="0"/>
        </a:spcAft>
        <a:defRPr sz="4000">
          <a:solidFill>
            <a:schemeClr val="tx1"/>
          </a:solidFill>
          <a:latin typeface="Century Gothic" panose="020B0502020202020204" pitchFamily="34" charset="0"/>
        </a:defRPr>
      </a:lvl5pPr>
      <a:lvl6pPr algn="r" fontAlgn="base" marL="457200" rtl="0">
        <a:lnSpc>
          <a:spcPct val="90000"/>
        </a:lnSpc>
        <a:spcBef>
          <a:spcPct val="0"/>
        </a:spcBef>
        <a:spcAft>
          <a:spcPct val="0"/>
        </a:spcAft>
        <a:defRPr sz="4000">
          <a:solidFill>
            <a:schemeClr val="tx1"/>
          </a:solidFill>
          <a:latin typeface="Century Gothic" panose="020B0502020202020204" pitchFamily="34" charset="0"/>
        </a:defRPr>
      </a:lvl6pPr>
      <a:lvl7pPr algn="r" fontAlgn="base" marL="914400" rtl="0">
        <a:lnSpc>
          <a:spcPct val="90000"/>
        </a:lnSpc>
        <a:spcBef>
          <a:spcPct val="0"/>
        </a:spcBef>
        <a:spcAft>
          <a:spcPct val="0"/>
        </a:spcAft>
        <a:defRPr sz="4000">
          <a:solidFill>
            <a:schemeClr val="tx1"/>
          </a:solidFill>
          <a:latin typeface="Century Gothic" panose="020B0502020202020204" pitchFamily="34" charset="0"/>
        </a:defRPr>
      </a:lvl7pPr>
      <a:lvl8pPr algn="r" fontAlgn="base" marL="1371600" rtl="0">
        <a:lnSpc>
          <a:spcPct val="90000"/>
        </a:lnSpc>
        <a:spcBef>
          <a:spcPct val="0"/>
        </a:spcBef>
        <a:spcAft>
          <a:spcPct val="0"/>
        </a:spcAft>
        <a:defRPr sz="4000">
          <a:solidFill>
            <a:schemeClr val="tx1"/>
          </a:solidFill>
          <a:latin typeface="Century Gothic" panose="020B0502020202020204" pitchFamily="34" charset="0"/>
        </a:defRPr>
      </a:lvl8pPr>
      <a:lvl9pPr algn="r" fontAlgn="base" marL="1828800" rtl="0">
        <a:lnSpc>
          <a:spcPct val="90000"/>
        </a:lnSpc>
        <a:spcBef>
          <a:spcPct val="0"/>
        </a:spcBef>
        <a:spcAft>
          <a:spcPct val="0"/>
        </a:spcAft>
        <a:defRPr sz="4000">
          <a:solidFill>
            <a:schemeClr val="tx1"/>
          </a:solidFill>
          <a:latin typeface="Century Gothic" panose="020B0502020202020204" pitchFamily="34" charset="0"/>
        </a:defRPr>
      </a:lvl9pPr>
    </p:titleStyle>
    <p:bodyStyle>
      <a:lvl1pPr algn="l" eaLnBrk="0" fontAlgn="base" hangingPunct="0" indent="-228600" marL="228600" rtl="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algn="l" eaLnBrk="0" fontAlgn="base" hangingPunct="0" indent="-228600" marL="685800" rtl="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algn="l" eaLnBrk="0" fontAlgn="base" hangingPunct="0" indent="-228600" marL="11430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algn="l" eaLnBrk="0" fontAlgn="base" hangingPunct="0" indent="-228600" marL="1600200" rtl="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algn="l" eaLnBrk="0" fontAlgn="base" hangingPunct="0" indent="-228600" marL="2057400" rtl="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35" name=""/>
        <p:cNvGrpSpPr/>
        <p:nvPr/>
      </p:nvGrpSpPr>
      <p:grpSpPr>
        <a:xfrm rot="0">
          <a:off x="0" y="0"/>
          <a:ext cx="0" cy="0"/>
          <a:chOff x="0" y="0"/>
          <a:chExt cx="0" cy="0"/>
        </a:xfrm>
      </p:grpSpPr>
      <p:pic>
        <p:nvPicPr>
          <p:cNvPr id="2097160" name="" descr="C2-HD-TOP.png"/>
          <p:cNvPicPr>
            <a:picLocks/>
          </p:cNvPicPr>
          <p:nvPr/>
        </p:nvPicPr>
        <p:blipFill>
          <a:blip xmlns:r="http://schemas.openxmlformats.org/officeDocument/2006/relationships" r:embed="rId18"/>
          <a:srcRect l="0" t="0" r="0" b="0"/>
          <a:stretch>
            <a:fillRect/>
          </a:stretch>
        </p:blipFill>
        <p:spPr>
          <a:xfrm rot="0">
            <a:off x="0" y="0"/>
            <a:ext cx="12192000" cy="1441450"/>
          </a:xfrm>
          <a:prstGeom prst="rect"/>
          <a:noFill/>
          <a:ln>
            <a:noFill/>
          </a:ln>
        </p:spPr>
      </p:pic>
      <p:sp>
        <p:nvSpPr>
          <p:cNvPr id="1048682" name=""/>
          <p:cNvSpPr/>
          <p:nvPr>
            <p:ph type="title" sz="full" idx="0"/>
          </p:nvPr>
        </p:nvSpPr>
        <p:spPr>
          <a:xfrm rot="0">
            <a:off x="2895600" y="763587"/>
            <a:ext cx="8610600" cy="1293812"/>
          </a:xfrm>
          <a:prstGeom prst="rect"/>
          <a:noFill/>
          <a:ln>
            <a:noFill/>
          </a:ln>
        </p:spPr>
        <p:txBody>
          <a:bodyPr anchor="ctr" bIns="45720" lIns="91440" rIns="91440" tIns="45720" vert="horz"/>
          <a:p>
            <a:pPr lvl="0"/>
            <a:r>
              <a:rPr altLang="en-US" lang="zh-CN"/>
              <a:t>单击此处编辑母版标题样式</a:t>
            </a:r>
          </a:p>
        </p:txBody>
      </p:sp>
      <p:sp>
        <p:nvSpPr>
          <p:cNvPr id="1048683" name=""/>
          <p:cNvSpPr/>
          <p:nvPr>
            <p:ph type="body" sz="full" idx="1"/>
          </p:nvPr>
        </p:nvSpPr>
        <p:spPr>
          <a:xfrm rot="0">
            <a:off x="685800" y="2193925"/>
            <a:ext cx="10820400" cy="4024312"/>
          </a:xfrm>
          <a:prstGeom prst="rect"/>
          <a:noFill/>
          <a:ln>
            <a:noFill/>
          </a:ln>
        </p:spPr>
        <p:txBody>
          <a:bodyPr anchor="t" bIns="45720" lIns="91440" rIns="9144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84" name=""/>
          <p:cNvSpPr/>
          <p:nvPr>
            <p:ph type="dt" sz="half" idx="2"/>
          </p:nvPr>
        </p:nvSpPr>
        <p:spPr>
          <a:xfrm rot="0">
            <a:off x="8594725" y="6356350"/>
            <a:ext cx="2911475"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datetime1">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
        <p:nvSpPr>
          <p:cNvPr id="1048685" name=""/>
          <p:cNvSpPr/>
          <p:nvPr>
            <p:ph type="ftr" sz="quarter" idx="3"/>
          </p:nvPr>
        </p:nvSpPr>
        <p:spPr>
          <a:xfrm rot="0">
            <a:off x="685800" y="6356350"/>
            <a:ext cx="7772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endParaRPr altLang="zh-CN" sz="1000" lang="en-US">
              <a:solidFill>
                <a:srgbClr val="898989"/>
              </a:solidFill>
              <a:ea typeface="宋体" pitchFamily="2" charset="-122"/>
            </a:endParaRPr>
          </a:p>
        </p:txBody>
      </p:sp>
      <p:sp>
        <p:nvSpPr>
          <p:cNvPr id="1048686" name=""/>
          <p:cNvSpPr/>
          <p:nvPr>
            <p:ph type="sldNum" sz="quarter" idx="4"/>
          </p:nvPr>
        </p:nvSpPr>
        <p:spPr>
          <a:xfrm rot="0">
            <a:off x="8763000" y="381000"/>
            <a:ext cx="27432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algn="r" eaLnBrk="1" hangingPunct="1" latinLnBrk="1" lvl="0"/>
            <a:fld id="{566ABCEB-ACFC-4714-9973-3DA970169C29}" type="slidenum">
              <a:rPr altLang="zh-CN" sz="1000" lang="en-US">
                <a:solidFill>
                  <a:srgbClr val="898989"/>
                </a:solidFill>
                <a:ea typeface="宋体" pitchFamily="2" charset="-122"/>
              </a:rPr>
              <a:pPr algn="r" eaLnBrk="1" hangingPunct="1" latinLnBrk="1" lvl="0"/>
            </a:fld>
            <a:endParaRPr altLang="zh-CN" sz="1000" lang="en-US">
              <a:solidFill>
                <a:srgbClr val="898989"/>
              </a:solidFill>
              <a:ea typeface="宋体" pitchFamily="2" charset="-122"/>
            </a:endParaRPr>
          </a:p>
        </p:txBody>
      </p:sp>
    </p:spTree>
  </p:cSld>
  <p:clrMap accent1="accent1" accent2="accent2" accent3="accent3" accent4="accent4" accent5="accent5" accent6="accent6" bg1="lt1" bg2="dk2" tx1="dk1" tx2="lt2"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dt="0" ftr="0" sldNum="0"/>
  <p:txStyles>
    <p:titleStyle>
      <a:lvl1pPr algn="r" eaLnBrk="0" fontAlgn="base" hangingPunct="0" rtl="0">
        <a:lnSpc>
          <a:spcPct val="90000"/>
        </a:lnSpc>
        <a:spcBef>
          <a:spcPct val="0"/>
        </a:spcBef>
        <a:spcAft>
          <a:spcPct val="0"/>
        </a:spcAft>
        <a:defRPr cap="all" sz="4000" kern="1200">
          <a:solidFill>
            <a:schemeClr val="tx1"/>
          </a:solidFill>
          <a:latin typeface="+mj-lt"/>
          <a:ea typeface="+mj-ea"/>
          <a:cs typeface="+mj-cs"/>
        </a:defRPr>
      </a:lvl1pPr>
      <a:lvl2pPr algn="r" eaLnBrk="0" fontAlgn="base" hangingPunct="0" rtl="0">
        <a:lnSpc>
          <a:spcPct val="90000"/>
        </a:lnSpc>
        <a:spcBef>
          <a:spcPct val="0"/>
        </a:spcBef>
        <a:spcAft>
          <a:spcPct val="0"/>
        </a:spcAft>
        <a:defRPr sz="4000">
          <a:solidFill>
            <a:schemeClr val="tx1"/>
          </a:solidFill>
          <a:latin typeface="Century Gothic" panose="020B0502020202020204" pitchFamily="34" charset="0"/>
        </a:defRPr>
      </a:lvl2pPr>
      <a:lvl3pPr algn="r" eaLnBrk="0" fontAlgn="base" hangingPunct="0" rtl="0">
        <a:lnSpc>
          <a:spcPct val="90000"/>
        </a:lnSpc>
        <a:spcBef>
          <a:spcPct val="0"/>
        </a:spcBef>
        <a:spcAft>
          <a:spcPct val="0"/>
        </a:spcAft>
        <a:defRPr sz="4000">
          <a:solidFill>
            <a:schemeClr val="tx1"/>
          </a:solidFill>
          <a:latin typeface="Century Gothic" panose="020B0502020202020204" pitchFamily="34" charset="0"/>
        </a:defRPr>
      </a:lvl3pPr>
      <a:lvl4pPr algn="r" eaLnBrk="0" fontAlgn="base" hangingPunct="0" rtl="0">
        <a:lnSpc>
          <a:spcPct val="90000"/>
        </a:lnSpc>
        <a:spcBef>
          <a:spcPct val="0"/>
        </a:spcBef>
        <a:spcAft>
          <a:spcPct val="0"/>
        </a:spcAft>
        <a:defRPr sz="4000">
          <a:solidFill>
            <a:schemeClr val="tx1"/>
          </a:solidFill>
          <a:latin typeface="Century Gothic" panose="020B0502020202020204" pitchFamily="34" charset="0"/>
        </a:defRPr>
      </a:lvl4pPr>
      <a:lvl5pPr algn="r" eaLnBrk="0" fontAlgn="base" hangingPunct="0" rtl="0">
        <a:lnSpc>
          <a:spcPct val="90000"/>
        </a:lnSpc>
        <a:spcBef>
          <a:spcPct val="0"/>
        </a:spcBef>
        <a:spcAft>
          <a:spcPct val="0"/>
        </a:spcAft>
        <a:defRPr sz="4000">
          <a:solidFill>
            <a:schemeClr val="tx1"/>
          </a:solidFill>
          <a:latin typeface="Century Gothic" panose="020B0502020202020204" pitchFamily="34" charset="0"/>
        </a:defRPr>
      </a:lvl5pPr>
      <a:lvl6pPr algn="r" fontAlgn="base" marL="457200" rtl="0">
        <a:lnSpc>
          <a:spcPct val="90000"/>
        </a:lnSpc>
        <a:spcBef>
          <a:spcPct val="0"/>
        </a:spcBef>
        <a:spcAft>
          <a:spcPct val="0"/>
        </a:spcAft>
        <a:defRPr sz="4000">
          <a:solidFill>
            <a:schemeClr val="tx1"/>
          </a:solidFill>
          <a:latin typeface="Century Gothic" panose="020B0502020202020204" pitchFamily="34" charset="0"/>
        </a:defRPr>
      </a:lvl6pPr>
      <a:lvl7pPr algn="r" fontAlgn="base" marL="914400" rtl="0">
        <a:lnSpc>
          <a:spcPct val="90000"/>
        </a:lnSpc>
        <a:spcBef>
          <a:spcPct val="0"/>
        </a:spcBef>
        <a:spcAft>
          <a:spcPct val="0"/>
        </a:spcAft>
        <a:defRPr sz="4000">
          <a:solidFill>
            <a:schemeClr val="tx1"/>
          </a:solidFill>
          <a:latin typeface="Century Gothic" panose="020B0502020202020204" pitchFamily="34" charset="0"/>
        </a:defRPr>
      </a:lvl7pPr>
      <a:lvl8pPr algn="r" fontAlgn="base" marL="1371600" rtl="0">
        <a:lnSpc>
          <a:spcPct val="90000"/>
        </a:lnSpc>
        <a:spcBef>
          <a:spcPct val="0"/>
        </a:spcBef>
        <a:spcAft>
          <a:spcPct val="0"/>
        </a:spcAft>
        <a:defRPr sz="4000">
          <a:solidFill>
            <a:schemeClr val="tx1"/>
          </a:solidFill>
          <a:latin typeface="Century Gothic" panose="020B0502020202020204" pitchFamily="34" charset="0"/>
        </a:defRPr>
      </a:lvl8pPr>
      <a:lvl9pPr algn="r" fontAlgn="base" marL="1828800" rtl="0">
        <a:lnSpc>
          <a:spcPct val="90000"/>
        </a:lnSpc>
        <a:spcBef>
          <a:spcPct val="0"/>
        </a:spcBef>
        <a:spcAft>
          <a:spcPct val="0"/>
        </a:spcAft>
        <a:defRPr sz="4000">
          <a:solidFill>
            <a:schemeClr val="tx1"/>
          </a:solidFill>
          <a:latin typeface="Century Gothic" panose="020B0502020202020204" pitchFamily="34" charset="0"/>
        </a:defRPr>
      </a:lvl9pPr>
    </p:titleStyle>
    <p:bodyStyle>
      <a:lvl1pPr algn="l" eaLnBrk="0" fontAlgn="base" hangingPunct="0" indent="-228600" marL="228600" rtl="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algn="l" eaLnBrk="0" fontAlgn="base" hangingPunct="0" indent="-228600" marL="685800" rtl="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algn="l" eaLnBrk="0" fontAlgn="base" hangingPunct="0" indent="-228600" marL="11430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algn="l" eaLnBrk="0" fontAlgn="base" hangingPunct="0" indent="-228600" marL="1600200" rtl="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algn="l" eaLnBrk="0" fontAlgn="base" hangingPunct="0" indent="-228600" marL="2057400" rtl="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50" name=""/>
        <p:cNvGrpSpPr/>
        <p:nvPr/>
      </p:nvGrpSpPr>
      <p:grpSpPr>
        <a:xfrm rot="0">
          <a:off x="0" y="0"/>
          <a:ext cx="0" cy="0"/>
          <a:chOff x="0" y="0"/>
          <a:chExt cx="0" cy="0"/>
        </a:xfrm>
      </p:grpSpPr>
      <p:sp>
        <p:nvSpPr>
          <p:cNvPr id="1048588" name=""/>
          <p:cNvSpPr/>
          <p:nvPr>
            <p:ph type="ctrTitle" sz="full" idx="0"/>
          </p:nvPr>
        </p:nvSpPr>
        <p:spPr>
          <a:xfrm rot="0">
            <a:off x="1371600" y="1803400"/>
            <a:ext cx="9448800" cy="1825625"/>
          </a:xfrm>
          <a:prstGeom prst="rect"/>
          <a:noFill/>
          <a:ln>
            <a:noFill/>
          </a:ln>
        </p:spPr>
        <p:txBody>
          <a:bodyPr anchor="b" bIns="45720" lIns="91440" rIns="91440" tIns="45720" vert="horz"/>
          <a:lstStyle>
            <a:lvl1pPr algn="r">
              <a:defRPr sz="4000"/>
            </a:lvl1pPr>
          </a:lstStyle>
          <a:p>
            <a:pPr algn="l" eaLnBrk="1" hangingPunct="1" latinLnBrk="1" lvl="0"/>
            <a:r>
              <a:rPr altLang="en-US" sz="6000" lang="zh-CN">
                <a:ea typeface="宋体" pitchFamily="2" charset="-122"/>
              </a:rPr>
              <a:t>互联网</a:t>
            </a:r>
            <a:r>
              <a:rPr altLang="zh-CN" sz="6000" lang="en-US">
                <a:ea typeface="宋体" pitchFamily="2" charset="-122"/>
              </a:rPr>
              <a:t>+</a:t>
            </a:r>
            <a:r>
              <a:rPr altLang="en-US" sz="6000" lang="zh-CN">
                <a:ea typeface="宋体" pitchFamily="2" charset="-122"/>
              </a:rPr>
              <a:t>创新创业大赛解读</a:t>
            </a:r>
          </a:p>
        </p:txBody>
      </p:sp>
      <p:sp>
        <p:nvSpPr>
          <p:cNvPr id="1048589" name=""/>
          <p:cNvSpPr/>
          <p:nvPr>
            <p:ph type="subTitle" sz="full" idx="1"/>
          </p:nvPr>
        </p:nvSpPr>
        <p:spPr>
          <a:xfrm rot="0">
            <a:off x="6410325" y="5013325"/>
            <a:ext cx="4581525" cy="1368425"/>
          </a:xfrm>
          <a:prstGeom prst="rect"/>
          <a:noFill/>
          <a:ln>
            <a:noFill/>
          </a:ln>
        </p:spPr>
        <p:txBody>
          <a:bodyPr anchor="t" bIns="45720" lIns="91440" rIns="91440" tIns="45720" vert="horz"/>
          <a:lstStyle>
            <a:lvl1pPr algn="ctr" marL="0">
              <a:buNone/>
              <a:defRPr sz="2200">
                <a:solidFill>
                  <a:schemeClr val="dk1"/>
                </a:solidFill>
              </a:defRPr>
            </a:lvl1pPr>
            <a:lvl2pPr algn="ctr" marL="457200">
              <a:buNone/>
            </a:lvl2pPr>
            <a:lvl3pPr algn="ctr" marL="914400">
              <a:buNone/>
            </a:lvl3pPr>
            <a:lvl4pPr algn="ctr" marL="1371600">
              <a:buNone/>
            </a:lvl4pPr>
            <a:lvl5pPr algn="ctr" marL="1828800">
              <a:buNone/>
            </a:lvl5pPr>
          </a:lstStyle>
          <a:p>
            <a:pPr algn="l" eaLnBrk="1" hangingPunct="1" latinLnBrk="1" lvl="0"/>
            <a:r>
              <a:rPr altLang="en-US" sz="3600" lang="zh-CN">
                <a:ea typeface="宋体" pitchFamily="2" charset="-122"/>
              </a:rPr>
              <a:t>管理学院       童泽平</a:t>
            </a:r>
          </a:p>
          <a:p>
            <a:pPr algn="l" eaLnBrk="1" hangingPunct="1" latinLnBrk="1" lvl="0"/>
            <a:r>
              <a:rPr altLang="zh-CN" sz="3600" lang="en-US">
                <a:ea typeface="宋体" pitchFamily="2" charset="-122"/>
              </a:rPr>
              <a:t>            2018.4.12</a:t>
            </a: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111" name=""/>
        <p:cNvGrpSpPr/>
        <p:nvPr/>
      </p:nvGrpSpPr>
      <p:grpSpPr>
        <a:xfrm rot="0">
          <a:off x="0" y="0"/>
          <a:ext cx="0" cy="0"/>
          <a:chOff x="0" y="0"/>
          <a:chExt cx="0" cy="0"/>
        </a:xfrm>
      </p:grpSpPr>
      <p:sp>
        <p:nvSpPr>
          <p:cNvPr id="1048602" name=""/>
          <p:cNvSpPr/>
          <p:nvPr>
            <p:ph type="title" sz="full" idx="0"/>
          </p:nvPr>
        </p:nvSpPr>
        <p:spPr>
          <a:xfrm rot="0">
            <a:off x="2495550" y="763587"/>
            <a:ext cx="9010650" cy="10652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zh-CN" sz="3200" lang="en-US">
                <a:ea typeface="宋体" pitchFamily="2" charset="-122"/>
              </a:rPr>
              <a:t>5</a:t>
            </a:r>
            <a:r>
              <a:rPr altLang="en-US" sz="3200" lang="zh-CN">
                <a:ea typeface="宋体" pitchFamily="2" charset="-122"/>
              </a:rPr>
              <a:t>“互联网</a:t>
            </a:r>
            <a:r>
              <a:rPr altLang="zh-CN" sz="3200" lang="en-US">
                <a:ea typeface="宋体" pitchFamily="2" charset="-122"/>
              </a:rPr>
              <a:t>+</a:t>
            </a:r>
            <a:r>
              <a:rPr altLang="en-US" sz="3200" lang="zh-CN">
                <a:ea typeface="宋体" pitchFamily="2" charset="-122"/>
              </a:rPr>
              <a:t>” 大赛参赛要求（</a:t>
            </a:r>
            <a:r>
              <a:rPr altLang="zh-CN" sz="3200" lang="en-US">
                <a:ea typeface="宋体" pitchFamily="2" charset="-122"/>
              </a:rPr>
              <a:t>2</a:t>
            </a:r>
            <a:r>
              <a:rPr altLang="en-US" sz="3200" lang="zh-CN">
                <a:ea typeface="宋体" pitchFamily="2" charset="-122"/>
              </a:rPr>
              <a:t>）</a:t>
            </a:r>
            <a:br/>
            <a:r>
              <a:rPr altLang="zh-CN" sz="3600" lang="en-US">
                <a:ea typeface="宋体" pitchFamily="2" charset="-122"/>
              </a:rPr>
              <a:t> </a:t>
            </a:r>
          </a:p>
        </p:txBody>
      </p:sp>
      <p:sp>
        <p:nvSpPr>
          <p:cNvPr id="1048603" name=""/>
          <p:cNvSpPr/>
          <p:nvPr>
            <p:ph sz="full" idx="1"/>
          </p:nvPr>
        </p:nvSpPr>
        <p:spPr>
          <a:xfrm rot="0">
            <a:off x="685800" y="1619250"/>
            <a:ext cx="10820400" cy="4889500"/>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lnSpc>
                <a:spcPct val="70000"/>
              </a:lnSpc>
              <a:buNone/>
            </a:pPr>
            <a:r>
              <a:rPr altLang="zh-CN" b="1" sz="2700" lang="en-US">
                <a:ea typeface="宋体" pitchFamily="2" charset="-122"/>
              </a:rPr>
              <a:t>2</a:t>
            </a:r>
            <a:r>
              <a:rPr altLang="en-US" b="1" sz="2700" lang="zh-CN">
                <a:ea typeface="宋体" pitchFamily="2" charset="-122"/>
              </a:rPr>
              <a:t>）</a:t>
            </a:r>
            <a:r>
              <a:rPr altLang="zh-CN" b="1" sz="2700" lang="zh-CN">
                <a:ea typeface="宋体" pitchFamily="2" charset="-122"/>
              </a:rPr>
              <a:t>参赛</a:t>
            </a:r>
            <a:r>
              <a:rPr altLang="zh-CN" b="1" sz="2700" lang="zh-CN">
                <a:ea typeface="宋体" pitchFamily="2" charset="-122"/>
              </a:rPr>
              <a:t>项目主要包括以下</a:t>
            </a:r>
            <a:r>
              <a:rPr altLang="zh-CN" b="1" sz="2700" lang="zh-CN">
                <a:ea typeface="宋体" pitchFamily="2" charset="-122"/>
              </a:rPr>
              <a:t>类型：</a:t>
            </a:r>
          </a:p>
          <a:p>
            <a:pPr eaLnBrk="1" hangingPunct="1" indent="0" latinLnBrk="1" lvl="0" marL="0">
              <a:lnSpc>
                <a:spcPct val="100000"/>
              </a:lnSpc>
              <a:buNone/>
            </a:pPr>
            <a:r>
              <a:rPr altLang="en-US" sz="2400" lang="zh-CN">
                <a:ea typeface="宋体" pitchFamily="2" charset="-122"/>
              </a:rPr>
              <a:t>     （</a:t>
            </a:r>
            <a:r>
              <a:rPr altLang="zh-CN" sz="2400" lang="en-US">
                <a:ea typeface="宋体" pitchFamily="2" charset="-122"/>
              </a:rPr>
              <a:t>1</a:t>
            </a:r>
            <a:r>
              <a:rPr altLang="en-US" sz="2400" lang="zh-CN">
                <a:ea typeface="宋体" pitchFamily="2" charset="-122"/>
              </a:rPr>
              <a:t>）</a:t>
            </a:r>
            <a:r>
              <a:rPr altLang="zh-CN" sz="2400" lang="en-US">
                <a:ea typeface="宋体" pitchFamily="2" charset="-122"/>
              </a:rPr>
              <a:t>“</a:t>
            </a:r>
            <a:r>
              <a:rPr altLang="zh-CN" sz="2400" lang="zh-CN">
                <a:ea typeface="宋体" pitchFamily="2" charset="-122"/>
              </a:rPr>
              <a:t>互联网</a:t>
            </a:r>
            <a:r>
              <a:rPr altLang="zh-CN" sz="2400" lang="en-US">
                <a:ea typeface="宋体" pitchFamily="2" charset="-122"/>
              </a:rPr>
              <a:t>+”</a:t>
            </a:r>
            <a:r>
              <a:rPr altLang="zh-CN" b="1" sz="2400" lang="zh-CN">
                <a:solidFill>
                  <a:srgbClr val="FF0000"/>
                </a:solidFill>
                <a:ea typeface="宋体" pitchFamily="2" charset="-122"/>
              </a:rPr>
              <a:t>现代农业</a:t>
            </a:r>
            <a:r>
              <a:rPr altLang="zh-CN" sz="2400" lang="en-US">
                <a:ea typeface="宋体" pitchFamily="2" charset="-122"/>
              </a:rPr>
              <a:t>，包括农林牧渔等；</a:t>
            </a:r>
          </a:p>
          <a:p>
            <a:pPr eaLnBrk="1" hangingPunct="1" indent="0" latinLnBrk="1" lvl="0" marL="0">
              <a:lnSpc>
                <a:spcPct val="100000"/>
              </a:lnSpc>
              <a:buNone/>
            </a:pPr>
            <a:r>
              <a:rPr altLang="zh-CN" sz="2400" lang="en-US">
                <a:ea typeface="宋体" pitchFamily="2" charset="-122"/>
              </a:rPr>
              <a:t>     </a:t>
            </a:r>
            <a:r>
              <a:rPr altLang="en-US" sz="2400" lang="zh-CN">
                <a:ea typeface="宋体" pitchFamily="2" charset="-122"/>
              </a:rPr>
              <a:t>（</a:t>
            </a:r>
            <a:r>
              <a:rPr altLang="zh-CN" sz="2400" lang="en-US">
                <a:ea typeface="宋体" pitchFamily="2" charset="-122"/>
              </a:rPr>
              <a:t>2</a:t>
            </a:r>
            <a:r>
              <a:rPr altLang="en-US" sz="2400" lang="zh-CN">
                <a:ea typeface="宋体" pitchFamily="2" charset="-122"/>
              </a:rPr>
              <a:t>）</a:t>
            </a:r>
            <a:r>
              <a:rPr altLang="zh-CN" sz="2400" lang="en-US">
                <a:ea typeface="宋体" pitchFamily="2" charset="-122"/>
              </a:rPr>
              <a:t>“</a:t>
            </a:r>
            <a:r>
              <a:rPr altLang="zh-CN" sz="2400" lang="zh-CN">
                <a:ea typeface="宋体" pitchFamily="2" charset="-122"/>
              </a:rPr>
              <a:t>互联网</a:t>
            </a:r>
            <a:r>
              <a:rPr altLang="zh-CN" sz="2400" lang="en-US">
                <a:ea typeface="宋体" pitchFamily="2" charset="-122"/>
              </a:rPr>
              <a:t>+”</a:t>
            </a:r>
            <a:r>
              <a:rPr altLang="zh-CN" b="1" sz="2400" lang="zh-CN">
                <a:solidFill>
                  <a:srgbClr val="FF0000"/>
                </a:solidFill>
                <a:ea typeface="宋体" pitchFamily="2" charset="-122"/>
              </a:rPr>
              <a:t>制造业</a:t>
            </a:r>
            <a:r>
              <a:rPr altLang="en-US" sz="2400" lang="zh-CN">
                <a:ea typeface="宋体" pitchFamily="2" charset="-122"/>
              </a:rPr>
              <a:t>，包括智能硬件、先进制造、工业自动化、生物医药、节能环保、新材料、军工等；</a:t>
            </a:r>
          </a:p>
          <a:p>
            <a:pPr eaLnBrk="1" hangingPunct="1" indent="0" latinLnBrk="1" lvl="0" marL="0">
              <a:lnSpc>
                <a:spcPct val="100000"/>
              </a:lnSpc>
              <a:buNone/>
            </a:pPr>
            <a:r>
              <a:rPr altLang="en-US" sz="2400" lang="zh-CN">
                <a:ea typeface="宋体" pitchFamily="2" charset="-122"/>
              </a:rPr>
              <a:t>     （</a:t>
            </a:r>
            <a:r>
              <a:rPr altLang="zh-CN" sz="2400" lang="en-US">
                <a:ea typeface="宋体" pitchFamily="2" charset="-122"/>
              </a:rPr>
              <a:t>3</a:t>
            </a:r>
            <a:r>
              <a:rPr altLang="en-US" sz="2400" lang="zh-CN">
                <a:ea typeface="宋体" pitchFamily="2" charset="-122"/>
              </a:rPr>
              <a:t>）</a:t>
            </a:r>
            <a:r>
              <a:rPr altLang="zh-CN" sz="2400" lang="en-US">
                <a:ea typeface="宋体" pitchFamily="2" charset="-122"/>
              </a:rPr>
              <a:t>“</a:t>
            </a:r>
            <a:r>
              <a:rPr altLang="zh-CN" sz="2400" lang="zh-CN">
                <a:ea typeface="宋体" pitchFamily="2" charset="-122"/>
              </a:rPr>
              <a:t>互联网</a:t>
            </a:r>
            <a:r>
              <a:rPr altLang="zh-CN" sz="2400" lang="en-US">
                <a:ea typeface="宋体" pitchFamily="2" charset="-122"/>
              </a:rPr>
              <a:t>+”</a:t>
            </a:r>
            <a:r>
              <a:rPr altLang="zh-CN" b="1" sz="2400" lang="zh-CN">
                <a:solidFill>
                  <a:srgbClr val="FF0000"/>
                </a:solidFill>
                <a:ea typeface="宋体" pitchFamily="2" charset="-122"/>
              </a:rPr>
              <a:t>信息技术服务</a:t>
            </a:r>
            <a:r>
              <a:rPr altLang="en-US" sz="2400" lang="zh-CN">
                <a:ea typeface="宋体" pitchFamily="2" charset="-122"/>
              </a:rPr>
              <a:t>，包括工具软件、社交网络、媒体门户、企业服务等；</a:t>
            </a:r>
          </a:p>
          <a:p>
            <a:pPr eaLnBrk="1" hangingPunct="1" indent="0" latinLnBrk="1" lvl="0" marL="0">
              <a:lnSpc>
                <a:spcPct val="100000"/>
              </a:lnSpc>
              <a:buNone/>
            </a:pPr>
            <a:r>
              <a:rPr altLang="en-US" sz="2400" lang="zh-CN">
                <a:ea typeface="宋体" pitchFamily="2" charset="-122"/>
              </a:rPr>
              <a:t>     （</a:t>
            </a:r>
            <a:r>
              <a:rPr altLang="zh-CN" sz="2400" lang="en-US">
                <a:ea typeface="宋体" pitchFamily="2" charset="-122"/>
              </a:rPr>
              <a:t>4</a:t>
            </a:r>
            <a:r>
              <a:rPr altLang="en-US" sz="2400" lang="zh-CN">
                <a:ea typeface="宋体" pitchFamily="2" charset="-122"/>
              </a:rPr>
              <a:t>）</a:t>
            </a:r>
            <a:r>
              <a:rPr altLang="zh-CN" sz="2400" lang="en-US">
                <a:ea typeface="宋体" pitchFamily="2" charset="-122"/>
              </a:rPr>
              <a:t>“</a:t>
            </a:r>
            <a:r>
              <a:rPr altLang="zh-CN" sz="2400" lang="zh-CN">
                <a:ea typeface="宋体" pitchFamily="2" charset="-122"/>
              </a:rPr>
              <a:t>互联网</a:t>
            </a:r>
            <a:r>
              <a:rPr altLang="zh-CN" sz="2400" lang="en-US">
                <a:ea typeface="宋体" pitchFamily="2" charset="-122"/>
              </a:rPr>
              <a:t>+”</a:t>
            </a:r>
            <a:r>
              <a:rPr altLang="zh-CN" b="1" sz="2400" lang="zh-CN">
                <a:solidFill>
                  <a:srgbClr val="FF0000"/>
                </a:solidFill>
                <a:ea typeface="宋体" pitchFamily="2" charset="-122"/>
              </a:rPr>
              <a:t>文化创意服务</a:t>
            </a:r>
            <a:r>
              <a:rPr altLang="en-US" sz="2400" lang="zh-CN">
                <a:ea typeface="宋体" pitchFamily="2" charset="-122"/>
              </a:rPr>
              <a:t>，包括广播影视、设计服务、文化艺术、旅游休闲、艺术品交易、广告会展、动漫娱乐、体育竞技等；</a:t>
            </a:r>
          </a:p>
          <a:p>
            <a:pPr eaLnBrk="1" hangingPunct="1" indent="0" latinLnBrk="1" lvl="0" marL="0">
              <a:lnSpc>
                <a:spcPct val="100000"/>
              </a:lnSpc>
              <a:buNone/>
            </a:pPr>
            <a:r>
              <a:rPr altLang="en-US" sz="2400" lang="zh-CN">
                <a:ea typeface="宋体" pitchFamily="2" charset="-122"/>
              </a:rPr>
              <a:t>     （</a:t>
            </a:r>
            <a:r>
              <a:rPr altLang="zh-CN" sz="2400" lang="en-US">
                <a:ea typeface="宋体" pitchFamily="2" charset="-122"/>
              </a:rPr>
              <a:t>5</a:t>
            </a:r>
            <a:r>
              <a:rPr altLang="en-US" sz="2400" lang="zh-CN">
                <a:ea typeface="宋体" pitchFamily="2" charset="-122"/>
              </a:rPr>
              <a:t>）</a:t>
            </a:r>
            <a:r>
              <a:rPr altLang="zh-CN" sz="2400" lang="en-US">
                <a:ea typeface="宋体" pitchFamily="2" charset="-122"/>
              </a:rPr>
              <a:t>“</a:t>
            </a:r>
            <a:r>
              <a:rPr altLang="zh-CN" sz="2400" lang="zh-CN">
                <a:ea typeface="宋体" pitchFamily="2" charset="-122"/>
              </a:rPr>
              <a:t>互联网</a:t>
            </a:r>
            <a:r>
              <a:rPr altLang="zh-CN" sz="2400" lang="en-US">
                <a:ea typeface="宋体" pitchFamily="2" charset="-122"/>
              </a:rPr>
              <a:t>+”</a:t>
            </a:r>
            <a:r>
              <a:rPr altLang="en-US" b="1" sz="2400" lang="zh-CN">
                <a:solidFill>
                  <a:srgbClr val="FF0000"/>
                </a:solidFill>
                <a:ea typeface="宋体" pitchFamily="2" charset="-122"/>
              </a:rPr>
              <a:t>社会</a:t>
            </a:r>
            <a:r>
              <a:rPr altLang="zh-CN" b="1" sz="2400" lang="zh-CN">
                <a:solidFill>
                  <a:srgbClr val="FF0000"/>
                </a:solidFill>
                <a:ea typeface="宋体" pitchFamily="2" charset="-122"/>
              </a:rPr>
              <a:t>服务</a:t>
            </a:r>
            <a:r>
              <a:rPr altLang="zh-CN" sz="2400" lang="zh-CN">
                <a:ea typeface="宋体" pitchFamily="2" charset="-122"/>
              </a:rPr>
              <a:t>，包括电子商务、消费生活、金融、财经法务、房产家居、高效物流等</a:t>
            </a:r>
            <a:r>
              <a:rPr altLang="zh-CN" sz="2400" lang="zh-CN">
                <a:solidFill>
                  <a:srgbClr val="FF0000"/>
                </a:solidFill>
                <a:ea typeface="宋体" pitchFamily="2" charset="-122"/>
              </a:rPr>
              <a:t>；</a:t>
            </a:r>
            <a:r>
              <a:rPr altLang="zh-CN" sz="2400" lang="zh-CN">
                <a:ea typeface="宋体" pitchFamily="2" charset="-122"/>
              </a:rPr>
              <a:t>包括教育培训、医疗健康、交通、人力资源服务等；</a:t>
            </a:r>
          </a:p>
          <a:p>
            <a:pPr eaLnBrk="1" hangingPunct="1" indent="0" latinLnBrk="1" lvl="0" marL="0">
              <a:lnSpc>
                <a:spcPct val="100000"/>
              </a:lnSpc>
              <a:buNone/>
            </a:pPr>
            <a:r>
              <a:rPr altLang="zh-CN" sz="2400" lang="en-US">
                <a:ea typeface="宋体" pitchFamily="2" charset="-122"/>
              </a:rPr>
              <a:t>     </a:t>
            </a:r>
            <a:r>
              <a:rPr altLang="en-US" sz="2400" lang="zh-CN">
                <a:ea typeface="宋体" pitchFamily="2" charset="-122"/>
              </a:rPr>
              <a:t>（</a:t>
            </a:r>
            <a:r>
              <a:rPr altLang="zh-CN" sz="2400" lang="en-US">
                <a:ea typeface="宋体" pitchFamily="2" charset="-122"/>
              </a:rPr>
              <a:t>6</a:t>
            </a:r>
            <a:r>
              <a:rPr altLang="en-US" sz="2400" lang="zh-CN">
                <a:ea typeface="宋体" pitchFamily="2" charset="-122"/>
              </a:rPr>
              <a:t>）</a:t>
            </a:r>
            <a:r>
              <a:rPr altLang="zh-CN" sz="2400" lang="en-US">
                <a:ea typeface="宋体" pitchFamily="2" charset="-122"/>
              </a:rPr>
              <a:t>“</a:t>
            </a:r>
            <a:r>
              <a:rPr altLang="zh-CN" sz="2400" lang="zh-CN">
                <a:ea typeface="宋体" pitchFamily="2" charset="-122"/>
              </a:rPr>
              <a:t>互联网</a:t>
            </a:r>
            <a:r>
              <a:rPr altLang="zh-CN" sz="2400" lang="en-US">
                <a:ea typeface="宋体" pitchFamily="2" charset="-122"/>
              </a:rPr>
              <a:t>+”</a:t>
            </a:r>
            <a:r>
              <a:rPr altLang="zh-CN" b="1" sz="2400" lang="zh-CN">
                <a:solidFill>
                  <a:srgbClr val="FF0000"/>
                </a:solidFill>
                <a:ea typeface="宋体" pitchFamily="2" charset="-122"/>
              </a:rPr>
              <a:t>公益创业</a:t>
            </a:r>
            <a:r>
              <a:rPr altLang="zh-CN" sz="2400" lang="en-US">
                <a:ea typeface="宋体" pitchFamily="2" charset="-122"/>
              </a:rPr>
              <a:t>，以社会价值为导向的非盈利性创业。</a:t>
            </a:r>
          </a:p>
          <a:p>
            <a:pPr eaLnBrk="1" hangingPunct="1" indent="0" latinLnBrk="1" lvl="0" marL="0">
              <a:lnSpc>
                <a:spcPct val="70000"/>
              </a:lnSpc>
              <a:buNone/>
            </a:pPr>
            <a:endParaRPr altLang="en-US" sz="1900" lang="zh-CN">
              <a:ea typeface="宋体" pitchFamily="2" charset="-122"/>
            </a:endParaRPr>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112" name=""/>
        <p:cNvGrpSpPr/>
        <p:nvPr/>
      </p:nvGrpSpPr>
      <p:grpSpPr>
        <a:xfrm rot="0">
          <a:off x="0" y="0"/>
          <a:ext cx="0" cy="0"/>
          <a:chOff x="0" y="0"/>
          <a:chExt cx="0" cy="0"/>
        </a:xfrm>
      </p:grpSpPr>
      <p:sp>
        <p:nvSpPr>
          <p:cNvPr id="1048604"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zh-CN" lang="en-US">
                <a:ea typeface="宋体" pitchFamily="2" charset="-122"/>
              </a:rPr>
              <a:t>5</a:t>
            </a:r>
            <a:r>
              <a:rPr altLang="en-US" lang="zh-CN">
                <a:ea typeface="宋体" pitchFamily="2" charset="-122"/>
              </a:rPr>
              <a:t>“互联网</a:t>
            </a:r>
            <a:r>
              <a:rPr altLang="zh-CN" lang="en-US">
                <a:ea typeface="宋体" pitchFamily="2" charset="-122"/>
              </a:rPr>
              <a:t>+</a:t>
            </a:r>
            <a:r>
              <a:rPr altLang="en-US" lang="zh-CN">
                <a:ea typeface="宋体" pitchFamily="2" charset="-122"/>
              </a:rPr>
              <a:t>”大赛参赛要求（</a:t>
            </a:r>
            <a:r>
              <a:rPr altLang="zh-CN" lang="en-US">
                <a:ea typeface="宋体" pitchFamily="2" charset="-122"/>
              </a:rPr>
              <a:t>3</a:t>
            </a:r>
            <a:r>
              <a:rPr altLang="en-US" lang="zh-CN">
                <a:ea typeface="宋体" pitchFamily="2" charset="-122"/>
              </a:rPr>
              <a:t>）</a:t>
            </a:r>
            <a:br/>
            <a:r>
              <a:rPr altLang="zh-CN" lang="en-US">
                <a:ea typeface="宋体" pitchFamily="2" charset="-122"/>
              </a:rPr>
              <a:t> </a:t>
            </a:r>
          </a:p>
        </p:txBody>
      </p:sp>
      <p:sp>
        <p:nvSpPr>
          <p:cNvPr id="1048605" name=""/>
          <p:cNvSpPr/>
          <p:nvPr>
            <p:ph sz="full" idx="1"/>
          </p:nvPr>
        </p:nvSpPr>
        <p:spPr>
          <a:xfrm rot="0">
            <a:off x="685800" y="1671637"/>
            <a:ext cx="10820400" cy="4778375"/>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b="1" sz="3000" lang="en-US">
                <a:ea typeface="宋体" pitchFamily="2" charset="-122"/>
              </a:rPr>
              <a:t>3</a:t>
            </a:r>
            <a:r>
              <a:rPr altLang="en-US" b="1" sz="3000" lang="zh-CN">
                <a:ea typeface="宋体" pitchFamily="2" charset="-122"/>
              </a:rPr>
              <a:t>）</a:t>
            </a:r>
            <a:r>
              <a:rPr altLang="en-US" b="1" sz="3000" lang="zh-CN">
                <a:ea typeface="宋体" pitchFamily="2" charset="-122"/>
              </a:rPr>
              <a:t>项目其他要求</a:t>
            </a:r>
          </a:p>
          <a:p>
            <a:pPr eaLnBrk="1" hangingPunct="1" indent="0" latinLnBrk="1" lvl="0" marL="0"/>
            <a:r>
              <a:rPr altLang="zh-CN" sz="2400" lang="zh-CN">
                <a:ea typeface="宋体" pitchFamily="2" charset="-122"/>
              </a:rPr>
              <a:t>参赛</a:t>
            </a:r>
            <a:r>
              <a:rPr altLang="zh-CN" sz="2400" lang="zh-CN">
                <a:ea typeface="宋体" pitchFamily="2" charset="-122"/>
              </a:rPr>
              <a:t>项目须真实、健康、合法，无任何不良信息，项目立意应弘扬正能量，践行社会主义核心</a:t>
            </a:r>
            <a:r>
              <a:rPr altLang="zh-CN" sz="2400" lang="zh-CN">
                <a:ea typeface="宋体" pitchFamily="2" charset="-122"/>
              </a:rPr>
              <a:t>价值观</a:t>
            </a:r>
            <a:r>
              <a:rPr altLang="en-US" sz="2400" lang="zh-CN">
                <a:ea typeface="宋体" pitchFamily="2" charset="-122"/>
              </a:rPr>
              <a:t>；</a:t>
            </a:r>
          </a:p>
          <a:p>
            <a:pPr eaLnBrk="1" hangingPunct="1" indent="0" latinLnBrk="1" lvl="0" marL="0"/>
            <a:r>
              <a:rPr altLang="zh-CN" sz="2400" lang="zh-CN">
                <a:ea typeface="宋体" pitchFamily="2" charset="-122"/>
              </a:rPr>
              <a:t>参赛</a:t>
            </a:r>
            <a:r>
              <a:rPr altLang="zh-CN" sz="2400" lang="zh-CN">
                <a:ea typeface="宋体" pitchFamily="2" charset="-122"/>
              </a:rPr>
              <a:t>项目不得侵犯他人</a:t>
            </a:r>
            <a:r>
              <a:rPr altLang="zh-CN" sz="2400" lang="zh-CN">
                <a:ea typeface="宋体" pitchFamily="2" charset="-122"/>
              </a:rPr>
              <a:t>知识产权</a:t>
            </a:r>
            <a:r>
              <a:rPr altLang="en-US" sz="2400" lang="zh-CN">
                <a:ea typeface="宋体" pitchFamily="2" charset="-122"/>
              </a:rPr>
              <a:t>，</a:t>
            </a:r>
            <a:r>
              <a:rPr altLang="zh-CN" sz="2400" lang="zh-CN">
                <a:ea typeface="宋体" pitchFamily="2" charset="-122"/>
              </a:rPr>
              <a:t>所</a:t>
            </a:r>
            <a:r>
              <a:rPr altLang="zh-CN" sz="2400" lang="zh-CN">
                <a:ea typeface="宋体" pitchFamily="2" charset="-122"/>
              </a:rPr>
              <a:t>涉及的发明创造、专利技术、资源等必须拥有清晰合法的知识产权或物权</a:t>
            </a:r>
            <a:r>
              <a:rPr altLang="zh-CN" sz="2400" lang="zh-CN">
                <a:ea typeface="宋体" pitchFamily="2" charset="-122"/>
              </a:rPr>
              <a:t>；</a:t>
            </a:r>
          </a:p>
          <a:p>
            <a:pPr eaLnBrk="1" hangingPunct="1" indent="0" latinLnBrk="1" lvl="0" marL="0"/>
            <a:r>
              <a:rPr altLang="zh-CN" sz="2400" lang="zh-CN">
                <a:ea typeface="宋体" pitchFamily="2" charset="-122"/>
              </a:rPr>
              <a:t>抄袭</a:t>
            </a:r>
            <a:r>
              <a:rPr altLang="zh-CN" sz="2400" lang="zh-CN">
                <a:ea typeface="宋体" pitchFamily="2" charset="-122"/>
              </a:rPr>
              <a:t>、盗用、提供虚假材料或违反相关法律法规一经发现即刻丧失参赛相关权利并自负一切法律责任。</a:t>
            </a:r>
          </a:p>
          <a:p>
            <a:pPr eaLnBrk="1" hangingPunct="1" indent="0" latinLnBrk="1" lvl="0" marL="0"/>
            <a:r>
              <a:rPr altLang="zh-CN" sz="2400" lang="zh-CN">
                <a:ea typeface="宋体" pitchFamily="2" charset="-122"/>
              </a:rPr>
              <a:t>参赛</a:t>
            </a:r>
            <a:r>
              <a:rPr altLang="zh-CN" sz="2400" lang="zh-CN">
                <a:ea typeface="宋体" pitchFamily="2" charset="-122"/>
              </a:rPr>
              <a:t>项目涉及他人知识产权的，报名时需提交完整的具有法律效力的所有人书面授权许可书、专利证书等</a:t>
            </a:r>
            <a:r>
              <a:rPr altLang="zh-CN" sz="2400" lang="zh-CN">
                <a:ea typeface="宋体" pitchFamily="2" charset="-122"/>
              </a:rPr>
              <a:t>；</a:t>
            </a:r>
          </a:p>
          <a:p>
            <a:pPr eaLnBrk="1" hangingPunct="1" indent="0" latinLnBrk="1" lvl="0" marL="0"/>
            <a:r>
              <a:rPr altLang="zh-CN" sz="2400" lang="zh-CN">
                <a:ea typeface="宋体" pitchFamily="2" charset="-122"/>
              </a:rPr>
              <a:t>已</a:t>
            </a:r>
            <a:r>
              <a:rPr altLang="zh-CN" sz="2400" lang="zh-CN">
                <a:ea typeface="宋体" pitchFamily="2" charset="-122"/>
              </a:rPr>
              <a:t>完成工商登记注册的创业项目，报名时需提交单位概况、法定代表人情况、股权结构、组织机构代码复印件等相关证明材料。</a:t>
            </a:r>
          </a:p>
          <a:p>
            <a:pPr eaLnBrk="1" hangingPunct="1" indent="0" latinLnBrk="1" lvl="0" marL="0"/>
            <a:endParaRPr altLang="en-US" lang="zh-CN">
              <a:ea typeface="宋体" pitchFamily="2" charset="-122"/>
            </a:endParaRPr>
          </a:p>
          <a:p>
            <a:pPr eaLnBrk="1" hangingPunct="1" indent="0" latinLnBrk="1" lvl="0" marL="0">
              <a:buNone/>
            </a:pPr>
            <a:endParaRPr altLang="en-US" lang="zh-CN">
              <a:ea typeface="宋体" pitchFamily="2" charset="-122"/>
            </a:endParaRPr>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113" name=""/>
        <p:cNvGrpSpPr/>
        <p:nvPr/>
      </p:nvGrpSpPr>
      <p:grpSpPr>
        <a:xfrm rot="0">
          <a:off x="0" y="0"/>
          <a:ext cx="0" cy="0"/>
          <a:chOff x="0" y="0"/>
          <a:chExt cx="0" cy="0"/>
        </a:xfrm>
      </p:grpSpPr>
      <p:sp>
        <p:nvSpPr>
          <p:cNvPr id="1048606"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zh-CN" lang="en-US">
                <a:ea typeface="宋体" pitchFamily="2" charset="-122"/>
              </a:rPr>
              <a:t>6</a:t>
            </a:r>
            <a:r>
              <a:rPr altLang="en-US" lang="zh-CN">
                <a:ea typeface="宋体" pitchFamily="2" charset="-122"/>
              </a:rPr>
              <a:t>“互联网</a:t>
            </a:r>
            <a:r>
              <a:rPr altLang="zh-CN" lang="en-US">
                <a:ea typeface="宋体" pitchFamily="2" charset="-122"/>
              </a:rPr>
              <a:t>+</a:t>
            </a:r>
            <a:r>
              <a:rPr altLang="en-US" lang="zh-CN">
                <a:ea typeface="宋体" pitchFamily="2" charset="-122"/>
              </a:rPr>
              <a:t>”大赛参赛对象（</a:t>
            </a:r>
            <a:r>
              <a:rPr altLang="zh-CN" lang="en-US">
                <a:ea typeface="宋体" pitchFamily="2" charset="-122"/>
              </a:rPr>
              <a:t>1</a:t>
            </a:r>
            <a:r>
              <a:rPr altLang="en-US" lang="zh-CN">
                <a:ea typeface="宋体" pitchFamily="2" charset="-122"/>
              </a:rPr>
              <a:t>）</a:t>
            </a:r>
            <a:br/>
            <a:r>
              <a:rPr altLang="zh-CN" lang="en-US">
                <a:ea typeface="宋体" pitchFamily="2" charset="-122"/>
              </a:rPr>
              <a:t> </a:t>
            </a:r>
          </a:p>
        </p:txBody>
      </p:sp>
      <p:pic>
        <p:nvPicPr>
          <p:cNvPr id="2097155" name=""/>
          <p:cNvPicPr>
            <a:picLocks/>
          </p:cNvPicPr>
          <p:nvPr/>
        </p:nvPicPr>
        <p:blipFill>
          <a:blip xmlns:r="http://schemas.openxmlformats.org/officeDocument/2006/relationships" r:embed="rId1"/>
          <a:srcRect l="0" t="0" r="0" b="0"/>
          <a:stretch>
            <a:fillRect/>
          </a:stretch>
        </p:blipFill>
        <p:spPr>
          <a:xfrm rot="0">
            <a:off x="469900" y="1335087"/>
            <a:ext cx="10788650" cy="5157787"/>
          </a:xfrm>
          <a:prstGeom prst="rect"/>
          <a:noFill/>
          <a:ln>
            <a:noFill/>
          </a:ln>
        </p:spPr>
      </p:pic>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114" name=""/>
        <p:cNvGrpSpPr/>
        <p:nvPr/>
      </p:nvGrpSpPr>
      <p:grpSpPr>
        <a:xfrm rot="0">
          <a:off x="0" y="0"/>
          <a:ext cx="0" cy="0"/>
          <a:chOff x="0" y="0"/>
          <a:chExt cx="0" cy="0"/>
        </a:xfrm>
      </p:grpSpPr>
      <p:sp>
        <p:nvSpPr>
          <p:cNvPr id="1048607"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zh-CN" lang="en-US">
                <a:ea typeface="宋体" pitchFamily="2" charset="-122"/>
              </a:rPr>
              <a:t>6</a:t>
            </a:r>
            <a:r>
              <a:rPr altLang="en-US" lang="zh-CN">
                <a:ea typeface="宋体" pitchFamily="2" charset="-122"/>
              </a:rPr>
              <a:t>“互联网</a:t>
            </a:r>
            <a:r>
              <a:rPr altLang="zh-CN" lang="en-US">
                <a:ea typeface="宋体" pitchFamily="2" charset="-122"/>
              </a:rPr>
              <a:t>+</a:t>
            </a:r>
            <a:r>
              <a:rPr altLang="en-US" lang="zh-CN">
                <a:ea typeface="宋体" pitchFamily="2" charset="-122"/>
              </a:rPr>
              <a:t>”大赛参赛对象（</a:t>
            </a:r>
            <a:r>
              <a:rPr altLang="zh-CN" lang="en-US">
                <a:ea typeface="宋体" pitchFamily="2" charset="-122"/>
              </a:rPr>
              <a:t>2</a:t>
            </a:r>
            <a:r>
              <a:rPr altLang="en-US" lang="zh-CN">
                <a:ea typeface="宋体" pitchFamily="2" charset="-122"/>
              </a:rPr>
              <a:t>）</a:t>
            </a:r>
            <a:br/>
            <a:r>
              <a:rPr altLang="zh-CN" lang="en-US">
                <a:ea typeface="宋体" pitchFamily="2" charset="-122"/>
              </a:rPr>
              <a:t> </a:t>
            </a:r>
          </a:p>
        </p:txBody>
      </p:sp>
      <p:sp>
        <p:nvSpPr>
          <p:cNvPr id="1048608"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latinLnBrk="1" lvl="0">
              <a:lnSpc>
                <a:spcPct val="130000"/>
              </a:lnSpc>
            </a:pPr>
            <a:r>
              <a:rPr altLang="zh-CN" sz="2300" lang="zh-CN">
                <a:ea typeface="宋体" pitchFamily="2" charset="-122"/>
              </a:rPr>
              <a:t>初创</a:t>
            </a:r>
            <a:r>
              <a:rPr altLang="zh-CN" sz="2300" lang="zh-CN">
                <a:ea typeface="宋体" pitchFamily="2" charset="-122"/>
              </a:rPr>
              <a:t>组、成长组和就业型创业组中已完成工商登记注册参赛项目的股权结构中，</a:t>
            </a:r>
            <a:r>
              <a:rPr altLang="zh-CN" b="1" sz="2300" lang="en-US">
                <a:ea typeface="宋体" pitchFamily="2" charset="-122"/>
              </a:rPr>
              <a:t>参赛成员合计不得少于1/3</a:t>
            </a:r>
            <a:r>
              <a:rPr altLang="zh-CN" sz="2300" lang="zh-CN">
                <a:ea typeface="宋体" pitchFamily="2" charset="-122"/>
              </a:rPr>
              <a:t>。对于高校科技成果转化的项目，允许将拥有科研成果的</a:t>
            </a:r>
            <a:r>
              <a:rPr altLang="zh-CN" b="1" sz="2300" lang="zh-CN">
                <a:ea typeface="宋体" pitchFamily="2" charset="-122"/>
              </a:rPr>
              <a:t>老师的股权合并计算</a:t>
            </a:r>
            <a:r>
              <a:rPr altLang="zh-CN" sz="2300" lang="zh-CN">
                <a:ea typeface="宋体" pitchFamily="2" charset="-122"/>
              </a:rPr>
              <a:t>，</a:t>
            </a:r>
            <a:r>
              <a:rPr altLang="zh-CN" b="1" sz="2300" lang="en-US">
                <a:ea typeface="宋体" pitchFamily="2" charset="-122"/>
              </a:rPr>
              <a:t>合并计算的股权不得少于50%</a:t>
            </a:r>
            <a:r>
              <a:rPr altLang="zh-CN" sz="2300" lang="zh-CN">
                <a:ea typeface="宋体" pitchFamily="2" charset="-122"/>
              </a:rPr>
              <a:t>（其中参赛成员合计不得少于</a:t>
            </a:r>
            <a:r>
              <a:rPr altLang="zh-CN" sz="2300" lang="en-US">
                <a:ea typeface="宋体" pitchFamily="2" charset="-122"/>
              </a:rPr>
              <a:t>15%</a:t>
            </a:r>
            <a:r>
              <a:rPr altLang="zh-CN" sz="2300" lang="zh-CN">
                <a:ea typeface="宋体" pitchFamily="2" charset="-122"/>
              </a:rPr>
              <a:t>）</a:t>
            </a:r>
            <a:r>
              <a:rPr altLang="zh-CN" sz="2300" lang="zh-CN">
                <a:ea typeface="宋体" pitchFamily="2" charset="-122"/>
              </a:rPr>
              <a:t>。</a:t>
            </a:r>
          </a:p>
          <a:p>
            <a:pPr eaLnBrk="1" hangingPunct="1" latinLnBrk="1" lvl="0">
              <a:lnSpc>
                <a:spcPct val="130000"/>
              </a:lnSpc>
            </a:pPr>
            <a:r>
              <a:rPr altLang="zh-CN" sz="2300" lang="zh-CN">
                <a:ea typeface="宋体" pitchFamily="2" charset="-122"/>
              </a:rPr>
              <a:t>以团队为单位报名参赛。允许跨校组建团队。每个团队的参赛成员不少于</a:t>
            </a:r>
            <a:r>
              <a:rPr altLang="zh-CN" sz="2300" lang="en-US">
                <a:ea typeface="宋体" pitchFamily="2" charset="-122"/>
              </a:rPr>
              <a:t>3</a:t>
            </a:r>
            <a:r>
              <a:rPr altLang="zh-CN" sz="2300" lang="zh-CN">
                <a:ea typeface="宋体" pitchFamily="2" charset="-122"/>
              </a:rPr>
              <a:t>人，须为项目的实际成员。参赛团队所报参赛创业项目，须为本团队策划或经营的项目，</a:t>
            </a:r>
            <a:r>
              <a:rPr altLang="zh-CN" b="1" sz="2300" lang="zh-CN">
                <a:ea typeface="宋体" pitchFamily="2" charset="-122"/>
              </a:rPr>
              <a:t>不可借用他人项目参赛</a:t>
            </a:r>
            <a:r>
              <a:rPr altLang="zh-CN" sz="2300" lang="en-US">
                <a:ea typeface="宋体" pitchFamily="2" charset="-122"/>
              </a:rPr>
              <a:t>。已获往届中国“</a:t>
            </a:r>
            <a:r>
              <a:rPr altLang="zh-CN" sz="2300" lang="zh-CN">
                <a:ea typeface="宋体" pitchFamily="2" charset="-122"/>
              </a:rPr>
              <a:t>互联网</a:t>
            </a:r>
            <a:r>
              <a:rPr altLang="zh-CN" sz="2300" lang="en-US">
                <a:ea typeface="宋体" pitchFamily="2" charset="-122"/>
              </a:rPr>
              <a:t>+”</a:t>
            </a:r>
            <a:r>
              <a:rPr altLang="zh-CN" sz="2300" lang="zh-CN">
                <a:ea typeface="宋体" pitchFamily="2" charset="-122"/>
              </a:rPr>
              <a:t>大学生创新创业大赛全国总决赛金奖和银奖的项目，不再报名参赛。</a:t>
            </a:r>
          </a:p>
          <a:p>
            <a:pPr eaLnBrk="1" hangingPunct="1" latinLnBrk="1" lvl="0">
              <a:lnSpc>
                <a:spcPct val="70000"/>
              </a:lnSpc>
              <a:buNone/>
            </a:pPr>
            <a:endParaRPr altLang="en-US" sz="1700" lang="zh-CN">
              <a:ea typeface="宋体" pitchFamily="2" charset="-122"/>
            </a:endParaRPr>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115" name=""/>
        <p:cNvGrpSpPr/>
        <p:nvPr/>
      </p:nvGrpSpPr>
      <p:grpSpPr>
        <a:xfrm rot="0">
          <a:off x="0" y="0"/>
          <a:ext cx="0" cy="0"/>
          <a:chOff x="0" y="0"/>
          <a:chExt cx="0" cy="0"/>
        </a:xfrm>
      </p:grpSpPr>
      <p:sp>
        <p:nvSpPr>
          <p:cNvPr id="1048609"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lvl="0"/>
            <a:br/>
            <a:endParaRPr altLang="en-US" lang="zh-CN">
              <a:ea typeface="宋体" pitchFamily="2" charset="-122"/>
            </a:endParaRPr>
          </a:p>
        </p:txBody>
      </p:sp>
      <p:sp>
        <p:nvSpPr>
          <p:cNvPr id="1048610" name=""/>
          <p:cNvSpPr/>
          <p:nvPr>
            <p:ph sz="full" idx="1"/>
          </p:nvPr>
        </p:nvSpPr>
        <p:spPr>
          <a:xfrm rot="0">
            <a:off x="685800" y="1582737"/>
            <a:ext cx="10820400" cy="4635500"/>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indent="0" lvl="0" marL="0">
              <a:buNone/>
            </a:pPr>
            <a:r>
              <a:rPr altLang="zh-CN" sz="3200" lang="en-US">
                <a:ea typeface="宋体" pitchFamily="2" charset="-122"/>
              </a:rPr>
              <a:t>7</a:t>
            </a:r>
            <a:r>
              <a:rPr altLang="en-US" sz="3200" lang="zh-CN">
                <a:ea typeface="宋体" pitchFamily="2" charset="-122"/>
              </a:rPr>
              <a:t>“青年红色筑梦之旅”赛道</a:t>
            </a:r>
          </a:p>
          <a:p>
            <a:pPr indent="0" lvl="0" marL="0">
              <a:buNone/>
            </a:pPr>
            <a:r>
              <a:rPr altLang="zh-CN" lang="en-US">
                <a:ea typeface="宋体" pitchFamily="2" charset="-122"/>
              </a:rPr>
              <a:t> </a:t>
            </a:r>
            <a:r>
              <a:rPr altLang="zh-CN" lang="en-US">
                <a:ea typeface="宋体" pitchFamily="2" charset="-122"/>
              </a:rPr>
              <a:t>     </a:t>
            </a:r>
            <a:r>
              <a:rPr altLang="en-US" lang="zh-CN">
                <a:ea typeface="宋体" pitchFamily="2" charset="-122"/>
              </a:rPr>
              <a:t>增设</a:t>
            </a:r>
            <a:r>
              <a:rPr altLang="en-US" lang="zh-CN">
                <a:ea typeface="宋体" pitchFamily="2" charset="-122"/>
              </a:rPr>
              <a:t>“青年红色筑梦之旅”赛道，参加此赛道的项目须为参加“青年红色筑梦之旅”活动的项目。各省（区、市）教育厅（教委）、各高校要组织大学生创新创业团队到各自对接的县、乡、村和农户，从质量兴农、绿色兴农、科技兴农、电商兴农、教育兴农等多个方面开展帮扶工作，推动当地社会经济建设，助力精准扶贫和乡村振兴。</a:t>
            </a:r>
          </a:p>
          <a:p>
            <a:pPr indent="0" lvl="0" marL="0">
              <a:buNone/>
            </a:pPr>
            <a:r>
              <a:rPr altLang="en-US" lang="zh-CN">
                <a:ea typeface="宋体" pitchFamily="2" charset="-122"/>
              </a:rPr>
              <a:t>      参加</a:t>
            </a:r>
            <a:r>
              <a:rPr altLang="en-US" lang="zh-CN">
                <a:ea typeface="宋体" pitchFamily="2" charset="-122"/>
              </a:rPr>
              <a:t>“青年红色筑梦之旅”活动的项目可自主选择参加主赛道或“青年红色筑梦之旅”赛道比赛，但只能选择参加一个赛道。</a:t>
            </a:r>
          </a:p>
          <a:p>
            <a:pPr indent="0" lvl="0" marL="0"/>
            <a:endParaRPr altLang="en-US" lang="zh-CN">
              <a:ea typeface="宋体" pitchFamily="2" charset="-122"/>
            </a:endParaRPr>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116" name=""/>
        <p:cNvGrpSpPr/>
        <p:nvPr/>
      </p:nvGrpSpPr>
      <p:grpSpPr>
        <a:xfrm rot="0">
          <a:off x="0" y="0"/>
          <a:ext cx="0" cy="0"/>
          <a:chOff x="0" y="0"/>
          <a:chExt cx="0" cy="0"/>
        </a:xfrm>
      </p:grpSpPr>
      <p:sp>
        <p:nvSpPr>
          <p:cNvPr id="1048611" name=""/>
          <p:cNvSpPr/>
          <p:nvPr>
            <p:ph sz="full" idx="1"/>
          </p:nvPr>
        </p:nvSpPr>
        <p:spPr>
          <a:xfrm rot="0">
            <a:off x="685800" y="1625600"/>
            <a:ext cx="10820400" cy="349726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indent="0" lvl="0" marL="0">
              <a:buNone/>
            </a:pPr>
            <a:r>
              <a:rPr altLang="en-US" b="1" sz="2400" lang="zh-CN">
                <a:ea typeface="宋体" pitchFamily="2" charset="-122"/>
              </a:rPr>
              <a:t>　</a:t>
            </a:r>
            <a:r>
              <a:rPr altLang="zh-CN" b="1" sz="3600" lang="en-US">
                <a:ea typeface="宋体" pitchFamily="2" charset="-122"/>
              </a:rPr>
              <a:t>8 </a:t>
            </a:r>
            <a:r>
              <a:rPr altLang="en-US" b="1" sz="3600" lang="zh-CN">
                <a:ea typeface="宋体" pitchFamily="2" charset="-122"/>
              </a:rPr>
              <a:t>国际赛道</a:t>
            </a:r>
          </a:p>
          <a:p>
            <a:pPr indent="0" lvl="0" marL="0">
              <a:buNone/>
            </a:pPr>
            <a:r>
              <a:rPr altLang="en-US" lang="zh-CN">
                <a:ea typeface="宋体" pitchFamily="2" charset="-122"/>
              </a:rPr>
              <a:t>       打造</a:t>
            </a:r>
            <a:r>
              <a:rPr altLang="en-US" lang="zh-CN">
                <a:ea typeface="宋体" pitchFamily="2" charset="-122"/>
              </a:rPr>
              <a:t>大赛国际平台，提升大赛全球影响力。由国际赛道专家组会同全球大学生创新创业联盟（筹）择优遴选推荐项目</a:t>
            </a:r>
            <a:r>
              <a:rPr altLang="en-US" lang="zh-CN">
                <a:ea typeface="宋体" pitchFamily="2" charset="-122"/>
              </a:rPr>
              <a:t>。</a:t>
            </a:r>
          </a:p>
          <a:p>
            <a:pPr indent="0" lvl="0" marL="0">
              <a:buNone/>
            </a:pPr>
            <a:r>
              <a:rPr altLang="zh-CN" lang="en-US">
                <a:ea typeface="宋体" pitchFamily="2" charset="-122"/>
              </a:rPr>
              <a:t> </a:t>
            </a:r>
            <a:r>
              <a:rPr altLang="zh-CN" lang="en-US">
                <a:ea typeface="宋体" pitchFamily="2" charset="-122"/>
              </a:rPr>
              <a:t>       </a:t>
            </a:r>
            <a:r>
              <a:rPr altLang="en-US" lang="zh-CN">
                <a:ea typeface="宋体" pitchFamily="2" charset="-122"/>
              </a:rPr>
              <a:t>鼓励</a:t>
            </a:r>
            <a:r>
              <a:rPr altLang="en-US" lang="zh-CN">
                <a:ea typeface="宋体" pitchFamily="2" charset="-122"/>
              </a:rPr>
              <a:t>各高校推荐国外友好合作高校的项目参赛，鼓励各高校推荐海外校友会作为国际赛道合作渠道。</a:t>
            </a:r>
          </a:p>
          <a:p>
            <a:pPr indent="0" lvl="0" marL="0">
              <a:buNone/>
            </a:pPr>
            <a:endParaRPr altLang="en-US" lang="zh-CN">
              <a:ea typeface="宋体" pitchFamily="2" charset="-122"/>
            </a:endParaRPr>
          </a:p>
        </p:txBody>
      </p: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117" name=""/>
        <p:cNvGrpSpPr/>
        <p:nvPr/>
      </p:nvGrpSpPr>
      <p:grpSpPr>
        <a:xfrm rot="0">
          <a:off x="0" y="0"/>
          <a:ext cx="0" cy="0"/>
          <a:chOff x="0" y="0"/>
          <a:chExt cx="0" cy="0"/>
        </a:xfrm>
      </p:grpSpPr>
      <p:sp>
        <p:nvSpPr>
          <p:cNvPr id="1048612" name=""/>
          <p:cNvSpPr/>
          <p:nvPr>
            <p:ph type="title" sz="full" idx="0"/>
          </p:nvPr>
        </p:nvSpPr>
        <p:spPr>
          <a:xfrm rot="0">
            <a:off x="2616200" y="908050"/>
            <a:ext cx="8196262" cy="496887"/>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zh-CN" sz="3600" lang="en-US">
                <a:ea typeface="宋体" pitchFamily="2" charset="-122"/>
              </a:rPr>
              <a:t>9</a:t>
            </a:r>
            <a:r>
              <a:rPr altLang="en-US" sz="3600" lang="zh-CN">
                <a:ea typeface="宋体" pitchFamily="2" charset="-122"/>
              </a:rPr>
              <a:t>“互联网</a:t>
            </a:r>
            <a:r>
              <a:rPr altLang="zh-CN" sz="3600" lang="en-US">
                <a:ea typeface="宋体" pitchFamily="2" charset="-122"/>
              </a:rPr>
              <a:t>+</a:t>
            </a:r>
            <a:r>
              <a:rPr altLang="en-US" sz="3600" lang="zh-CN">
                <a:ea typeface="宋体" pitchFamily="2" charset="-122"/>
              </a:rPr>
              <a:t>”大赛赛制</a:t>
            </a:r>
            <a:br/>
            <a:r>
              <a:rPr altLang="zh-CN" sz="3600" lang="en-US">
                <a:ea typeface="宋体" pitchFamily="2" charset="-122"/>
              </a:rPr>
              <a:t> </a:t>
            </a:r>
          </a:p>
        </p:txBody>
      </p:sp>
      <p:pic>
        <p:nvPicPr>
          <p:cNvPr id="2097156" name=""/>
          <p:cNvPicPr>
            <a:picLocks/>
          </p:cNvPicPr>
          <p:nvPr/>
        </p:nvPicPr>
        <p:blipFill>
          <a:blip xmlns:r="http://schemas.openxmlformats.org/officeDocument/2006/relationships" r:embed="rId1"/>
          <a:srcRect l="0" t="0" r="0" b="0"/>
          <a:stretch>
            <a:fillRect/>
          </a:stretch>
        </p:blipFill>
        <p:spPr>
          <a:xfrm rot="0">
            <a:off x="1974850" y="1773237"/>
            <a:ext cx="8175625" cy="4127500"/>
          </a:xfrm>
          <a:prstGeom prst="rect"/>
          <a:noFill/>
          <a:ln>
            <a:noFill/>
          </a:ln>
        </p:spPr>
      </p:pic>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118" name=""/>
        <p:cNvGrpSpPr/>
        <p:nvPr/>
      </p:nvGrpSpPr>
      <p:grpSpPr>
        <a:xfrm rot="0">
          <a:off x="0" y="0"/>
          <a:ext cx="0" cy="0"/>
          <a:chOff x="0" y="0"/>
          <a:chExt cx="0" cy="0"/>
        </a:xfrm>
      </p:grpSpPr>
      <p:sp>
        <p:nvSpPr>
          <p:cNvPr id="1048613" name=""/>
          <p:cNvSpPr/>
          <p:nvPr>
            <p:ph type="title" sz="full" idx="0"/>
          </p:nvPr>
        </p:nvSpPr>
        <p:spPr>
          <a:xfrm rot="0">
            <a:off x="2895600" y="712787"/>
            <a:ext cx="8610600" cy="844550"/>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zh-CN" sz="3600" lang="en-US">
                <a:ea typeface="宋体" pitchFamily="2" charset="-122"/>
              </a:rPr>
              <a:t>10</a:t>
            </a:r>
            <a:r>
              <a:rPr altLang="en-US" sz="3600" lang="zh-CN">
                <a:ea typeface="宋体" pitchFamily="2" charset="-122"/>
              </a:rPr>
              <a:t>“互联网</a:t>
            </a:r>
            <a:r>
              <a:rPr altLang="zh-CN" sz="3600" lang="en-US">
                <a:ea typeface="宋体" pitchFamily="2" charset="-122"/>
              </a:rPr>
              <a:t>+</a:t>
            </a:r>
            <a:r>
              <a:rPr altLang="en-US" sz="3600" lang="zh-CN">
                <a:ea typeface="宋体" pitchFamily="2" charset="-122"/>
              </a:rPr>
              <a:t>”大赛赛程</a:t>
            </a:r>
            <a:br/>
            <a:r>
              <a:rPr altLang="zh-CN" sz="3600" lang="en-US">
                <a:ea typeface="宋体" pitchFamily="2" charset="-122"/>
              </a:rPr>
              <a:t> </a:t>
            </a:r>
          </a:p>
        </p:txBody>
      </p:sp>
      <p:sp>
        <p:nvSpPr>
          <p:cNvPr id="1048614" name=""/>
          <p:cNvSpPr/>
          <p:nvPr>
            <p:ph sz="full" idx="1"/>
          </p:nvPr>
        </p:nvSpPr>
        <p:spPr>
          <a:xfrm rot="0">
            <a:off x="454025" y="3962400"/>
            <a:ext cx="11277600" cy="20939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sz="2400" lang="zh-CN">
                <a:ea typeface="宋体" pitchFamily="2" charset="-122"/>
              </a:rPr>
              <a:t>组委会</a:t>
            </a:r>
            <a:r>
              <a:rPr altLang="en-US" sz="2400" lang="zh-CN">
                <a:ea typeface="宋体" pitchFamily="2" charset="-122"/>
              </a:rPr>
              <a:t>将通过“全国大学生创业服务网”为参赛团队提供项目展示、创业指导、投资对接等服务。各项目团队可以登录“全国大学生创业服务网”查看相关信息。各省（区、市）可以利用网站提供的资源，为参赛团队做好服务。各高校还可以通过</a:t>
            </a:r>
            <a:r>
              <a:rPr altLang="zh-CN" sz="2400" lang="en-US">
                <a:solidFill>
                  <a:srgbClr val="FF0000"/>
                </a:solidFill>
                <a:ea typeface="宋体" pitchFamily="2" charset="-122"/>
              </a:rPr>
              <a:t>腾讯微校（http://weixiao.qq.com/shuangchuang</a:t>
            </a:r>
            <a:r>
              <a:rPr altLang="en-US" sz="2400" lang="zh-CN">
                <a:solidFill>
                  <a:srgbClr val="FF0000"/>
                </a:solidFill>
                <a:ea typeface="宋体" pitchFamily="2" charset="-122"/>
              </a:rPr>
              <a:t>）进行赛事宣传</a:t>
            </a:r>
            <a:r>
              <a:rPr altLang="en-US" sz="2400" lang="zh-CN">
                <a:ea typeface="宋体" pitchFamily="2" charset="-122"/>
              </a:rPr>
              <a:t>，腾讯云根据参赛团队的组别提供不同级别的免费云服务支持，给予项目激励和孵化指导。</a:t>
            </a:r>
          </a:p>
        </p:txBody>
      </p:sp>
      <p:pic>
        <p:nvPicPr>
          <p:cNvPr id="2097157" name=""/>
          <p:cNvPicPr>
            <a:picLocks/>
          </p:cNvPicPr>
          <p:nvPr/>
        </p:nvPicPr>
        <p:blipFill>
          <a:blip xmlns:r="http://schemas.openxmlformats.org/officeDocument/2006/relationships" r:embed="rId1"/>
          <a:srcRect l="0" t="0" r="0" b="0"/>
          <a:stretch>
            <a:fillRect/>
          </a:stretch>
        </p:blipFill>
        <p:spPr>
          <a:xfrm rot="0">
            <a:off x="0" y="1238250"/>
            <a:ext cx="11814175" cy="3028950"/>
          </a:xfrm>
          <a:prstGeom prst="rect"/>
          <a:noFill/>
          <a:ln>
            <a:noFill/>
          </a:ln>
        </p:spPr>
      </p:pic>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119" name=""/>
        <p:cNvGrpSpPr/>
        <p:nvPr/>
      </p:nvGrpSpPr>
      <p:grpSpPr>
        <a:xfrm rot="0">
          <a:off x="0" y="0"/>
          <a:ext cx="0" cy="0"/>
          <a:chOff x="0" y="0"/>
          <a:chExt cx="0" cy="0"/>
        </a:xfrm>
      </p:grpSpPr>
      <p:sp>
        <p:nvSpPr>
          <p:cNvPr id="1048615" name=""/>
          <p:cNvSpPr/>
          <p:nvPr>
            <p:ph type="title" sz="full" idx="0"/>
          </p:nvPr>
        </p:nvSpPr>
        <p:spPr>
          <a:xfrm rot="0">
            <a:off x="685800" y="1223962"/>
            <a:ext cx="10820400" cy="1593850"/>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algn="l" lvl="0"/>
            <a:r>
              <a:rPr altLang="en-US" lang="zh-CN">
                <a:ea typeface="宋体" pitchFamily="2" charset="-122"/>
              </a:rPr>
              <a:t>                   </a:t>
            </a:r>
            <a:r>
              <a:rPr altLang="zh-CN" lang="en-US">
                <a:ea typeface="宋体" pitchFamily="2" charset="-122"/>
              </a:rPr>
              <a:t>11</a:t>
            </a:r>
            <a:r>
              <a:rPr altLang="en-US" lang="zh-CN">
                <a:ea typeface="宋体" pitchFamily="2" charset="-122"/>
              </a:rPr>
              <a:t> 评审规则及奖项</a:t>
            </a:r>
            <a:br/>
            <a:r>
              <a:rPr altLang="en-US" sz="2800" lang="zh-CN">
                <a:ea typeface="宋体" pitchFamily="2" charset="-122"/>
              </a:rPr>
              <a:t>参看“</a:t>
            </a:r>
            <a:r>
              <a:rPr altLang="en-US" sz="2800" lang="zh-CN">
                <a:ea typeface="宋体" pitchFamily="2" charset="-122"/>
              </a:rPr>
              <a:t>全国大学生创业服务网”（</a:t>
            </a:r>
            <a:r>
              <a:rPr altLang="zh-CN" sz="2800" lang="en-US">
                <a:solidFill>
                  <a:srgbClr val="FF0000"/>
                </a:solidFill>
                <a:ea typeface="宋体" pitchFamily="2" charset="-122"/>
              </a:rPr>
              <a:t>HTTP://CY.NCSS.CN</a:t>
            </a:r>
            <a:r>
              <a:rPr altLang="zh-CN" sz="2800" lang="en-US">
                <a:ea typeface="宋体" pitchFamily="2" charset="-122"/>
              </a:rPr>
              <a:t>/</a:t>
            </a:r>
            <a:r>
              <a:rPr altLang="en-US" sz="2800" lang="zh-CN">
                <a:ea typeface="宋体" pitchFamily="2" charset="-122"/>
              </a:rPr>
              <a:t>）</a:t>
            </a:r>
          </a:p>
        </p:txBody>
      </p:sp>
      <p:graphicFrame>
        <p:nvGraphicFramePr>
          <p:cNvPr id="4194304" name=""/>
          <p:cNvGraphicFramePr>
            <a:graphicFrameLocks/>
          </p:cNvGraphicFramePr>
          <p:nvPr/>
        </p:nvGraphicFramePr>
        <p:xfrm rot="0">
          <a:off x="685800" y="2979737"/>
          <a:ext cx="10244138" cy="3017837"/>
        </p:xfrm>
        <a:graphic>
          <a:graphicData uri="http://schemas.openxmlformats.org/drawingml/2006/table">
            <a:tbl>
              <a:tblPr/>
              <a:tblGrid>
                <a:gridCol w="1706562"/>
                <a:gridCol w="1093787"/>
                <a:gridCol w="785812"/>
                <a:gridCol w="900112"/>
                <a:gridCol w="1042987"/>
                <a:gridCol w="4714875"/>
              </a:tblGrid>
              <a:tr h="517524">
                <a:tc>
                  <a:txBody>
                    <a:bodyPr/>
                    <a:p>
                      <a:pPr algn="l" eaLnBrk="1" hangingPunct="1" latinLnBrk="1" lvl="0"/>
                      <a:r>
                        <a:rPr altLang="en-US" b="1" sz="2800" lang="zh-CN">
                          <a:solidFill>
                            <a:srgbClr val="FFFFFF"/>
                          </a:solidFill>
                          <a:ea typeface="宋体" pitchFamily="2" charset="-122"/>
                        </a:rPr>
                        <a:t>比赛通道</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800" lang="zh-CN">
                          <a:solidFill>
                            <a:srgbClr val="FFFFFF"/>
                          </a:solidFill>
                          <a:ea typeface="宋体" pitchFamily="2" charset="-122"/>
                        </a:rPr>
                        <a:t>总数</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800" lang="zh-CN">
                          <a:solidFill>
                            <a:srgbClr val="FFFFFF"/>
                          </a:solidFill>
                          <a:ea typeface="宋体" pitchFamily="2" charset="-122"/>
                        </a:rPr>
                        <a:t>金</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800" lang="zh-CN">
                          <a:solidFill>
                            <a:srgbClr val="FFFFFF"/>
                          </a:solidFill>
                          <a:ea typeface="宋体" pitchFamily="2" charset="-122"/>
                        </a:rPr>
                        <a:t>银</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800" lang="zh-CN">
                          <a:solidFill>
                            <a:srgbClr val="FFFFFF"/>
                          </a:solidFill>
                          <a:ea typeface="宋体" pitchFamily="2" charset="-122"/>
                        </a:rPr>
                        <a:t>铜</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l" eaLnBrk="1" hangingPunct="1" latinLnBrk="1" lvl="0"/>
                      <a:r>
                        <a:rPr altLang="en-US" b="1" sz="2800" lang="zh-CN">
                          <a:solidFill>
                            <a:srgbClr val="FFFFFF"/>
                          </a:solidFill>
                          <a:ea typeface="宋体" pitchFamily="2" charset="-122"/>
                        </a:rPr>
                        <a:t>单项奖</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519112">
                <a:tc>
                  <a:txBody>
                    <a:bodyPr/>
                    <a:p>
                      <a:pPr algn="l" eaLnBrk="1" hangingPunct="1" latinLnBrk="1" lvl="0"/>
                      <a:r>
                        <a:rPr altLang="en-US" b="0" sz="2800" lang="zh-CN">
                          <a:solidFill>
                            <a:srgbClr val="000000"/>
                          </a:solidFill>
                          <a:ea typeface="宋体" pitchFamily="2" charset="-122"/>
                        </a:rPr>
                        <a:t>主赛道</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a:txBody>
                    <a:bodyPr/>
                    <a:p>
                      <a:pPr algn="l" eaLnBrk="1" hangingPunct="1" latinLnBrk="1" lvl="0"/>
                      <a:r>
                        <a:rPr altLang="zh-CN" b="0" sz="2800" lang="en-US">
                          <a:solidFill>
                            <a:srgbClr val="000000"/>
                          </a:solidFill>
                          <a:ea typeface="宋体" pitchFamily="2" charset="-122"/>
                        </a:rPr>
                        <a:t>600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a:txBody>
                    <a:bodyPr/>
                    <a:p>
                      <a:pPr algn="l" eaLnBrk="1" hangingPunct="1" latinLnBrk="1" lvl="0"/>
                      <a:r>
                        <a:rPr altLang="zh-CN" b="0" sz="2800" lang="en-US">
                          <a:solidFill>
                            <a:srgbClr val="000000"/>
                          </a:solidFill>
                          <a:ea typeface="宋体" pitchFamily="2" charset="-122"/>
                        </a:rPr>
                        <a:t>50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a:txBody>
                    <a:bodyPr/>
                    <a:p>
                      <a:pPr algn="l" eaLnBrk="1" hangingPunct="1" latinLnBrk="1" lvl="0"/>
                      <a:r>
                        <a:rPr altLang="zh-CN" b="0" sz="2800" lang="en-US">
                          <a:solidFill>
                            <a:srgbClr val="000000"/>
                          </a:solidFill>
                          <a:ea typeface="宋体" pitchFamily="2" charset="-122"/>
                        </a:rPr>
                        <a:t>100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a:txBody>
                    <a:bodyPr/>
                    <a:p>
                      <a:pPr algn="l" eaLnBrk="1" hangingPunct="1" latinLnBrk="1" lvl="0"/>
                      <a:r>
                        <a:rPr altLang="zh-CN" b="0" sz="2800" lang="en-US">
                          <a:solidFill>
                            <a:srgbClr val="000000"/>
                          </a:solidFill>
                          <a:ea typeface="宋体" pitchFamily="2" charset="-122"/>
                        </a:rPr>
                        <a:t>450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rowSpan="3">
                  <a:txBody>
                    <a:bodyPr/>
                    <a:p>
                      <a:pPr algn="l" eaLnBrk="1" hangingPunct="1" latinLnBrk="1" lvl="0"/>
                      <a:r>
                        <a:rPr altLang="en-US" b="0" sz="2800" lang="zh-CN">
                          <a:solidFill>
                            <a:srgbClr val="000000"/>
                          </a:solidFill>
                          <a:ea typeface="宋体" pitchFamily="2" charset="-122"/>
                        </a:rPr>
                        <a:t>最佳创意，最具商业价值，最佳带动就业，最具人气</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r>
              <a:tr h="517524">
                <a:tc>
                  <a:txBody>
                    <a:bodyPr/>
                    <a:p>
                      <a:pPr algn="l" eaLnBrk="1" hangingPunct="1" latinLnBrk="1" lvl="0"/>
                      <a:r>
                        <a:rPr altLang="en-US" b="0" sz="2800" lang="zh-CN">
                          <a:solidFill>
                            <a:srgbClr val="000000"/>
                          </a:solidFill>
                          <a:ea typeface="宋体" pitchFamily="2" charset="-122"/>
                        </a:rPr>
                        <a:t>港澳台</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a:txBody>
                    <a:bodyPr/>
                    <a:p>
                      <a:pPr algn="l" eaLnBrk="1" hangingPunct="1" latinLnBrk="1" lvl="0"/>
                      <a:r>
                        <a:rPr altLang="en-US" b="0" sz="2800" lang="zh-CN">
                          <a:solidFill>
                            <a:srgbClr val="000000"/>
                          </a:solidFill>
                          <a:ea typeface="宋体" pitchFamily="2" charset="-122"/>
                        </a:rPr>
                        <a:t>未定</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a:txBody>
                    <a:bodyPr/>
                    <a:p>
                      <a:pPr algn="l" eaLnBrk="1" hangingPunct="1" latinLnBrk="1" lvl="0"/>
                      <a:r>
                        <a:rPr altLang="zh-CN" b="0" sz="2800" lang="en-US">
                          <a:solidFill>
                            <a:srgbClr val="000000"/>
                          </a:solidFill>
                          <a:ea typeface="宋体" pitchFamily="2" charset="-122"/>
                        </a:rPr>
                        <a:t>5</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a:txBody>
                    <a:bodyPr/>
                    <a:p>
                      <a:pPr algn="l" eaLnBrk="1" hangingPunct="1" latinLnBrk="1" lvl="0"/>
                      <a:r>
                        <a:rPr altLang="zh-CN" b="0" sz="2800" lang="en-US">
                          <a:solidFill>
                            <a:srgbClr val="000000"/>
                          </a:solidFill>
                          <a:ea typeface="宋体" pitchFamily="2" charset="-122"/>
                        </a:rPr>
                        <a:t>15</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a:txBody>
                    <a:bodyPr/>
                    <a:p>
                      <a:pPr algn="l" eaLnBrk="1" hangingPunct="1" latinLnBrk="1" lvl="0"/>
                      <a:r>
                        <a:rPr altLang="en-US" b="0" sz="2800" lang="zh-CN">
                          <a:solidFill>
                            <a:srgbClr val="000000"/>
                          </a:solidFill>
                          <a:ea typeface="宋体" pitchFamily="2" charset="-122"/>
                        </a:rPr>
                        <a:t>待定</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vMerge="1">
                  <a:txBody>
                    <a:bodyPr/>
                    <a:p>
                      <a:endParaRPr sz="2800"/>
                    </a:p>
                  </a:txBody>
                </a:tc>
              </a:tr>
              <a:tr h="519112">
                <a:tc>
                  <a:txBody>
                    <a:bodyPr/>
                    <a:p>
                      <a:pPr algn="l" eaLnBrk="1" hangingPunct="1" latinLnBrk="1" lvl="0"/>
                      <a:r>
                        <a:rPr altLang="en-US" b="0" sz="2800" lang="zh-CN">
                          <a:solidFill>
                            <a:srgbClr val="000000"/>
                          </a:solidFill>
                          <a:ea typeface="宋体" pitchFamily="2" charset="-122"/>
                        </a:rPr>
                        <a:t>国际赛道</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a:txBody>
                    <a:bodyPr/>
                    <a:p>
                      <a:pPr algn="l" eaLnBrk="1" hangingPunct="1" latinLnBrk="1" lvl="0"/>
                      <a:r>
                        <a:rPr altLang="zh-CN" b="0" sz="2800" lang="en-US">
                          <a:solidFill>
                            <a:srgbClr val="000000"/>
                          </a:solidFill>
                          <a:ea typeface="宋体" pitchFamily="2" charset="-122"/>
                        </a:rPr>
                        <a:t>30-60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a:txBody>
                    <a:bodyPr/>
                    <a:p>
                      <a:pPr algn="l" eaLnBrk="1" hangingPunct="1" latinLnBrk="1" lvl="0"/>
                      <a:r>
                        <a:rPr altLang="zh-CN" b="0" sz="2800" lang="en-US">
                          <a:solidFill>
                            <a:srgbClr val="000000"/>
                          </a:solidFill>
                          <a:ea typeface="宋体" pitchFamily="2" charset="-122"/>
                        </a:rPr>
                        <a:t>15</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a:txBody>
                    <a:bodyPr/>
                    <a:p>
                      <a:pPr algn="l" eaLnBrk="1" hangingPunct="1" latinLnBrk="1" lvl="0"/>
                      <a:r>
                        <a:rPr altLang="en-US" b="0" sz="2800" lang="zh-CN">
                          <a:solidFill>
                            <a:srgbClr val="000000"/>
                          </a:solidFill>
                          <a:ea typeface="宋体" pitchFamily="2" charset="-122"/>
                        </a:rPr>
                        <a:t>待定</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a:txBody>
                    <a:bodyPr/>
                    <a:p>
                      <a:pPr algn="l" eaLnBrk="1" hangingPunct="1" latinLnBrk="1" lvl="0"/>
                      <a:r>
                        <a:rPr altLang="en-US" b="0" sz="2800" lang="zh-CN">
                          <a:solidFill>
                            <a:srgbClr val="000000"/>
                          </a:solidFill>
                          <a:ea typeface="宋体" pitchFamily="2" charset="-122"/>
                        </a:rPr>
                        <a:t>待定</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5CCD0"/>
                    </a:solidFill>
                  </a:tcPr>
                </a:tc>
                <a:tc vMerge="1">
                  <a:txBody>
                    <a:bodyPr/>
                    <a:p>
                      <a:endParaRPr sz="2800"/>
                    </a:p>
                  </a:txBody>
                </a:tc>
              </a:tr>
              <a:tr h="944562">
                <a:tc>
                  <a:txBody>
                    <a:bodyPr/>
                    <a:p>
                      <a:pPr algn="l" eaLnBrk="1" hangingPunct="1" latinLnBrk="1" lvl="0"/>
                      <a:r>
                        <a:rPr altLang="en-US" b="0" sz="2800" lang="zh-CN">
                          <a:solidFill>
                            <a:srgbClr val="000000"/>
                          </a:solidFill>
                          <a:ea typeface="宋体" pitchFamily="2" charset="-122"/>
                        </a:rPr>
                        <a:t>青年红色筑梦之旅</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a:txBody>
                    <a:bodyPr/>
                    <a:p>
                      <a:pPr algn="l" eaLnBrk="1" hangingPunct="1" latinLnBrk="1" lvl="0"/>
                      <a:r>
                        <a:rPr altLang="zh-CN" b="0" sz="2800" lang="en-US">
                          <a:solidFill>
                            <a:srgbClr val="000000"/>
                          </a:solidFill>
                          <a:ea typeface="宋体" pitchFamily="2" charset="-122"/>
                        </a:rPr>
                        <a:t>200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a:txBody>
                    <a:bodyPr/>
                    <a:p>
                      <a:pPr algn="l" eaLnBrk="1" hangingPunct="1" latinLnBrk="1" lvl="0"/>
                      <a:r>
                        <a:rPr altLang="zh-CN" b="0" sz="2800" lang="en-US">
                          <a:solidFill>
                            <a:srgbClr val="000000"/>
                          </a:solidFill>
                          <a:ea typeface="宋体" pitchFamily="2" charset="-122"/>
                        </a:rPr>
                        <a:t>10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a:txBody>
                    <a:bodyPr/>
                    <a:p>
                      <a:pPr algn="l" eaLnBrk="1" hangingPunct="1" latinLnBrk="1" lvl="0"/>
                      <a:r>
                        <a:rPr altLang="zh-CN" b="0" sz="2800" lang="en-US">
                          <a:solidFill>
                            <a:srgbClr val="000000"/>
                          </a:solidFill>
                          <a:ea typeface="宋体" pitchFamily="2" charset="-122"/>
                        </a:rPr>
                        <a:t>30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a:txBody>
                    <a:bodyPr/>
                    <a:p>
                      <a:pPr algn="l" eaLnBrk="1" hangingPunct="1" latinLnBrk="1" lvl="0"/>
                      <a:r>
                        <a:rPr altLang="zh-CN" b="0" sz="2800" lang="en-US">
                          <a:solidFill>
                            <a:srgbClr val="000000"/>
                          </a:solidFill>
                          <a:ea typeface="宋体" pitchFamily="2" charset="-122"/>
                        </a:rPr>
                        <a:t>160</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c>
                  <a:txBody>
                    <a:bodyPr/>
                    <a:p>
                      <a:pPr algn="l" eaLnBrk="1" hangingPunct="1" latinLnBrk="1" lvl="0"/>
                      <a:r>
                        <a:rPr altLang="en-US" b="0" sz="2800" lang="zh-CN">
                          <a:solidFill>
                            <a:srgbClr val="000000"/>
                          </a:solidFill>
                          <a:ea typeface="宋体" pitchFamily="2" charset="-122"/>
                        </a:rPr>
                        <a:t>乡村振兴，精准扶贫</a:t>
                      </a:r>
                    </a:p>
                  </a:txBody>
                  <a:tcPr marL="91440" marR="91440" marT="45720" marB="45720" anchor="t"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AE8E9"/>
                    </a:solidFill>
                  </a:tcPr>
                </a:tc>
              </a:tr>
            </a:tbl>
          </a:graphicData>
        </a:graphic>
      </p:graphicFrame>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121" name=""/>
        <p:cNvGrpSpPr/>
        <p:nvPr/>
      </p:nvGrpSpPr>
      <p:grpSpPr>
        <a:xfrm rot="0">
          <a:off x="0" y="0"/>
          <a:ext cx="0" cy="0"/>
          <a:chOff x="0" y="0"/>
          <a:chExt cx="0" cy="0"/>
        </a:xfrm>
      </p:grpSpPr>
      <p:sp>
        <p:nvSpPr>
          <p:cNvPr id="1048657" name=""/>
          <p:cNvSpPr/>
          <p:nvPr>
            <p:ph sz="full" idx="1"/>
          </p:nvPr>
        </p:nvSpPr>
        <p:spPr>
          <a:xfrm rot="0">
            <a:off x="685800" y="2144712"/>
            <a:ext cx="10820400" cy="1944687"/>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algn="ctr" eaLnBrk="1" hangingPunct="1" indent="0" latinLnBrk="1" lvl="0" marL="0">
              <a:buNone/>
            </a:pPr>
            <a:r>
              <a:rPr altLang="en-US" sz="4400" lang="zh-CN">
                <a:ea typeface="宋体" pitchFamily="2" charset="-122"/>
              </a:rPr>
              <a:t>第二部分</a:t>
            </a:r>
          </a:p>
          <a:p>
            <a:pPr algn="ctr" eaLnBrk="1" hangingPunct="1" indent="0" latinLnBrk="1" lvl="0" marL="0">
              <a:buNone/>
            </a:pPr>
            <a:r>
              <a:rPr altLang="en-US" sz="4400" lang="zh-CN">
                <a:ea typeface="宋体" pitchFamily="2" charset="-122"/>
              </a:rPr>
              <a:t>准备参加互联网＋创新创业大赛</a:t>
            </a:r>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102" name=""/>
        <p:cNvGrpSpPr/>
        <p:nvPr/>
      </p:nvGrpSpPr>
      <p:grpSpPr>
        <a:xfrm rot="0">
          <a:off x="0" y="0"/>
          <a:ext cx="0" cy="0"/>
          <a:chOff x="0" y="0"/>
          <a:chExt cx="0" cy="0"/>
        </a:xfrm>
      </p:grpSpPr>
      <p:sp>
        <p:nvSpPr>
          <p:cNvPr id="1048590" name=""/>
          <p:cNvSpPr/>
          <p:nvPr>
            <p:ph sz="full" idx="1"/>
          </p:nvPr>
        </p:nvSpPr>
        <p:spPr>
          <a:xfrm rot="0">
            <a:off x="685800" y="2193925"/>
            <a:ext cx="10820400" cy="1698625"/>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algn="ctr" eaLnBrk="1" hangingPunct="1" indent="0" latinLnBrk="1" lvl="0" marL="0">
              <a:buNone/>
            </a:pPr>
            <a:r>
              <a:rPr altLang="en-US" sz="4800" lang="zh-CN">
                <a:ea typeface="宋体" pitchFamily="2" charset="-122"/>
              </a:rPr>
              <a:t>第一部分      </a:t>
            </a:r>
          </a:p>
          <a:p>
            <a:pPr algn="ctr" eaLnBrk="1" hangingPunct="1" indent="0" latinLnBrk="1" lvl="0" marL="0">
              <a:buNone/>
            </a:pPr>
            <a:r>
              <a:rPr altLang="en-US" sz="4800" lang="zh-CN">
                <a:ea typeface="宋体" pitchFamily="2" charset="-122"/>
              </a:rPr>
              <a:t>认识“互联网＋” 创新创业大赛</a:t>
            </a:r>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122" name=""/>
        <p:cNvGrpSpPr/>
        <p:nvPr/>
      </p:nvGrpSpPr>
      <p:grpSpPr>
        <a:xfrm rot="0">
          <a:off x="0" y="0"/>
          <a:ext cx="0" cy="0"/>
          <a:chOff x="0" y="0"/>
          <a:chExt cx="0" cy="0"/>
        </a:xfrm>
      </p:grpSpPr>
      <p:pic>
        <p:nvPicPr>
          <p:cNvPr id="2097158" name=""/>
          <p:cNvPicPr>
            <a:picLocks/>
          </p:cNvPicPr>
          <p:nvPr/>
        </p:nvPicPr>
        <p:blipFill>
          <a:blip xmlns:r="http://schemas.openxmlformats.org/officeDocument/2006/relationships" r:embed="rId1"/>
          <a:srcRect l="0" t="0" r="0" b="0"/>
          <a:stretch>
            <a:fillRect/>
          </a:stretch>
        </p:blipFill>
        <p:spPr>
          <a:xfrm rot="0">
            <a:off x="5746750" y="593725"/>
            <a:ext cx="5843587" cy="5919787"/>
          </a:xfrm>
          <a:prstGeom prst="rect"/>
          <a:noFill/>
          <a:ln>
            <a:noFill/>
          </a:ln>
        </p:spPr>
      </p:pic>
      <p:pic>
        <p:nvPicPr>
          <p:cNvPr id="2097159" name=""/>
          <p:cNvPicPr>
            <a:picLocks/>
          </p:cNvPicPr>
          <p:nvPr/>
        </p:nvPicPr>
        <p:blipFill>
          <a:blip xmlns:r="http://schemas.openxmlformats.org/officeDocument/2006/relationships" r:embed="rId2"/>
          <a:srcRect l="0" t="0" r="0" b="0"/>
          <a:stretch>
            <a:fillRect/>
          </a:stretch>
        </p:blipFill>
        <p:spPr>
          <a:xfrm rot="0">
            <a:off x="2360612" y="3967162"/>
            <a:ext cx="2112962" cy="1954212"/>
          </a:xfrm>
          <a:prstGeom prst="rect"/>
          <a:noFill/>
          <a:ln>
            <a:noFill/>
          </a:ln>
        </p:spPr>
      </p:pic>
      <p:sp>
        <p:nvSpPr>
          <p:cNvPr id="1048658" name=""/>
          <p:cNvSpPr txBox="1"/>
          <p:nvPr/>
        </p:nvSpPr>
        <p:spPr>
          <a:xfrm rot="0">
            <a:off x="271462" y="1446212"/>
            <a:ext cx="4979987" cy="76835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r>
              <a:rPr altLang="en-US" sz="4400" lang="zh-CN">
                <a:latin typeface="宋体" pitchFamily="2" charset="-122"/>
                <a:ea typeface="宋体" pitchFamily="2" charset="-122"/>
              </a:rPr>
              <a:t>一、如何选项目（</a:t>
            </a:r>
            <a:r>
              <a:rPr altLang="zh-CN" sz="4400" lang="en-US">
                <a:latin typeface="宋体" pitchFamily="2" charset="-122"/>
                <a:ea typeface="宋体" pitchFamily="2" charset="-122"/>
              </a:rPr>
              <a:t>1</a:t>
            </a:r>
            <a:r>
              <a:rPr altLang="en-US" sz="4400" lang="zh-CN">
                <a:latin typeface="宋体" pitchFamily="2" charset="-122"/>
                <a:ea typeface="宋体" pitchFamily="2" charset="-122"/>
              </a:rPr>
              <a:t>）</a:t>
            </a:r>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123" name=""/>
        <p:cNvGrpSpPr/>
        <p:nvPr/>
      </p:nvGrpSpPr>
      <p:grpSpPr>
        <a:xfrm rot="0">
          <a:off x="0" y="0"/>
          <a:ext cx="0" cy="0"/>
          <a:chOff x="0" y="0"/>
          <a:chExt cx="0" cy="0"/>
        </a:xfrm>
      </p:grpSpPr>
      <p:sp>
        <p:nvSpPr>
          <p:cNvPr id="1048659"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一、如何选项目（</a:t>
            </a:r>
            <a:r>
              <a:rPr altLang="zh-CN" lang="en-US">
                <a:ea typeface="宋体" pitchFamily="2" charset="-122"/>
              </a:rPr>
              <a:t>2</a:t>
            </a:r>
            <a:r>
              <a:rPr altLang="en-US" lang="zh-CN">
                <a:ea typeface="宋体" pitchFamily="2" charset="-122"/>
              </a:rPr>
              <a:t>）</a:t>
            </a:r>
          </a:p>
        </p:txBody>
      </p:sp>
      <p:sp>
        <p:nvSpPr>
          <p:cNvPr id="1048660"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latinLnBrk="1" lvl="0"/>
            <a:r>
              <a:rPr altLang="zh-CN" sz="3200" lang="en-US">
                <a:solidFill>
                  <a:srgbClr val="FF0000"/>
                </a:solidFill>
                <a:ea typeface="宋体" pitchFamily="2" charset="-122"/>
              </a:rPr>
              <a:t>34</a:t>
            </a:r>
            <a:r>
              <a:rPr altLang="en-US" sz="3200" lang="zh-CN">
                <a:ea typeface="宋体" pitchFamily="2" charset="-122"/>
              </a:rPr>
              <a:t>    细分行业</a:t>
            </a:r>
          </a:p>
          <a:p>
            <a:pPr eaLnBrk="1" hangingPunct="1" latinLnBrk="1" lvl="0"/>
            <a:r>
              <a:rPr altLang="zh-CN" sz="3200" lang="en-US">
                <a:solidFill>
                  <a:srgbClr val="FF0000"/>
                </a:solidFill>
                <a:ea typeface="宋体" pitchFamily="2" charset="-122"/>
              </a:rPr>
              <a:t>6  </a:t>
            </a:r>
            <a:r>
              <a:rPr altLang="en-US" sz="3200" lang="zh-CN">
                <a:ea typeface="宋体" pitchFamily="2" charset="-122"/>
              </a:rPr>
              <a:t>    互联网技术</a:t>
            </a:r>
          </a:p>
          <a:p>
            <a:pPr eaLnBrk="1" hangingPunct="1" latinLnBrk="1" lvl="0"/>
            <a:r>
              <a:rPr altLang="zh-CN" sz="3200" lang="en-US">
                <a:solidFill>
                  <a:srgbClr val="FF0000"/>
                </a:solidFill>
                <a:ea typeface="宋体" pitchFamily="2" charset="-122"/>
              </a:rPr>
              <a:t>4 </a:t>
            </a:r>
            <a:r>
              <a:rPr altLang="en-US" sz="3200" lang="zh-CN">
                <a:ea typeface="宋体" pitchFamily="2" charset="-122"/>
              </a:rPr>
              <a:t>      新产品</a:t>
            </a:r>
            <a:r>
              <a:rPr altLang="zh-CN" sz="3200" lang="en-US">
                <a:ea typeface="宋体" pitchFamily="2" charset="-122"/>
              </a:rPr>
              <a:t>+</a:t>
            </a:r>
            <a:r>
              <a:rPr altLang="en-US" sz="3200" lang="zh-CN">
                <a:ea typeface="宋体" pitchFamily="2" charset="-122"/>
              </a:rPr>
              <a:t>新服务</a:t>
            </a:r>
            <a:r>
              <a:rPr altLang="zh-CN" sz="3200" lang="en-US">
                <a:ea typeface="宋体" pitchFamily="2" charset="-122"/>
              </a:rPr>
              <a:t>+</a:t>
            </a:r>
            <a:r>
              <a:rPr altLang="en-US" sz="3200" lang="zh-CN">
                <a:ea typeface="宋体" pitchFamily="2" charset="-122"/>
              </a:rPr>
              <a:t>新业态</a:t>
            </a:r>
            <a:r>
              <a:rPr altLang="zh-CN" sz="3200" lang="en-US">
                <a:ea typeface="宋体" pitchFamily="2" charset="-122"/>
              </a:rPr>
              <a:t>+</a:t>
            </a:r>
            <a:r>
              <a:rPr altLang="en-US" sz="3200" lang="zh-CN">
                <a:ea typeface="宋体" pitchFamily="2" charset="-122"/>
              </a:rPr>
              <a:t>新模式</a:t>
            </a:r>
          </a:p>
          <a:p>
            <a:pPr eaLnBrk="1" hangingPunct="1" latinLnBrk="1" lvl="0"/>
            <a:r>
              <a:rPr altLang="zh-CN" sz="3200" lang="en-US">
                <a:solidFill>
                  <a:srgbClr val="FF0000"/>
                </a:solidFill>
                <a:ea typeface="宋体" pitchFamily="2" charset="-122"/>
              </a:rPr>
              <a:t>204</a:t>
            </a:r>
            <a:r>
              <a:rPr altLang="en-US" sz="3200" lang="zh-CN">
                <a:ea typeface="宋体" pitchFamily="2" charset="-122"/>
              </a:rPr>
              <a:t>   创新创业空间</a:t>
            </a:r>
          </a:p>
          <a:p>
            <a:pPr eaLnBrk="1" hangingPunct="1" latinLnBrk="1" lvl="0"/>
            <a:r>
              <a:rPr altLang="zh-CN" sz="3200" lang="en-US">
                <a:solidFill>
                  <a:srgbClr val="FF0000"/>
                </a:solidFill>
                <a:ea typeface="宋体" pitchFamily="2" charset="-122"/>
              </a:rPr>
              <a:t>816 </a:t>
            </a:r>
            <a:r>
              <a:rPr altLang="en-US" sz="3200" lang="zh-CN">
                <a:ea typeface="宋体" pitchFamily="2" charset="-122"/>
              </a:rPr>
              <a:t>  创新创业焦点</a:t>
            </a:r>
          </a:p>
        </p:txBody>
      </p:sp>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124" name=""/>
        <p:cNvGrpSpPr/>
        <p:nvPr/>
      </p:nvGrpSpPr>
      <p:grpSpPr>
        <a:xfrm rot="0">
          <a:off x="0" y="0"/>
          <a:ext cx="0" cy="0"/>
          <a:chOff x="0" y="0"/>
          <a:chExt cx="0" cy="0"/>
        </a:xfrm>
      </p:grpSpPr>
      <p:sp>
        <p:nvSpPr>
          <p:cNvPr id="1048661"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二、项目来源（</a:t>
            </a:r>
            <a:r>
              <a:rPr altLang="zh-CN" lang="en-US">
                <a:ea typeface="宋体" pitchFamily="2" charset="-122"/>
              </a:rPr>
              <a:t>1</a:t>
            </a:r>
            <a:r>
              <a:rPr altLang="en-US" lang="zh-CN">
                <a:ea typeface="宋体" pitchFamily="2" charset="-122"/>
              </a:rPr>
              <a:t>）</a:t>
            </a:r>
          </a:p>
        </p:txBody>
      </p:sp>
      <p:sp>
        <p:nvSpPr>
          <p:cNvPr id="1048662"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sz="3600" lang="en-US">
                <a:ea typeface="宋体" pitchFamily="2" charset="-122"/>
              </a:rPr>
              <a:t>1 </a:t>
            </a:r>
            <a:r>
              <a:rPr altLang="en-US" sz="3600" lang="zh-CN">
                <a:ea typeface="宋体" pitchFamily="2" charset="-122"/>
              </a:rPr>
              <a:t>学生自发创意，自主创新，商机发现</a:t>
            </a:r>
          </a:p>
          <a:p>
            <a:pPr eaLnBrk="1" hangingPunct="1" indent="0" latinLnBrk="1" lvl="0" marL="0">
              <a:buNone/>
            </a:pPr>
            <a:r>
              <a:rPr altLang="en-US" sz="2800" lang="zh-CN">
                <a:ea typeface="宋体" pitchFamily="2" charset="-122"/>
              </a:rPr>
              <a:t>特点：</a:t>
            </a:r>
          </a:p>
          <a:p>
            <a:pPr eaLnBrk="1" hangingPunct="1" indent="0" latinLnBrk="1" lvl="0" marL="0"/>
            <a:r>
              <a:rPr altLang="en-US" sz="2800" lang="zh-CN">
                <a:ea typeface="宋体" pitchFamily="2" charset="-122"/>
              </a:rPr>
              <a:t>充分体现</a:t>
            </a:r>
            <a:r>
              <a:rPr altLang="zh-CN" sz="2800" lang="en-US">
                <a:ea typeface="宋体" pitchFamily="2" charset="-122"/>
              </a:rPr>
              <a:t>90</a:t>
            </a:r>
            <a:r>
              <a:rPr altLang="en-US" sz="2800" lang="zh-CN">
                <a:ea typeface="宋体" pitchFamily="2" charset="-122"/>
              </a:rPr>
              <a:t>后大学生的特色，如上海交大的</a:t>
            </a:r>
            <a:r>
              <a:rPr altLang="zh-CN" sz="2800" lang="en-US">
                <a:ea typeface="宋体" pitchFamily="2" charset="-122"/>
              </a:rPr>
              <a:t>59Store</a:t>
            </a:r>
            <a:r>
              <a:rPr altLang="en-US" sz="2800" lang="zh-CN">
                <a:ea typeface="宋体" pitchFamily="2" charset="-122"/>
              </a:rPr>
              <a:t>项目；</a:t>
            </a:r>
          </a:p>
          <a:p>
            <a:pPr eaLnBrk="1" hangingPunct="1" indent="0" latinLnBrk="1" lvl="0" marL="0"/>
            <a:r>
              <a:rPr altLang="en-US" sz="2800" lang="zh-CN">
                <a:ea typeface="宋体" pitchFamily="2" charset="-122"/>
              </a:rPr>
              <a:t>与学生熟悉的学习生活环境直接相关，如福州大学的“钱来乐”校园兼职项目；</a:t>
            </a:r>
          </a:p>
          <a:p>
            <a:pPr eaLnBrk="1" hangingPunct="1" indent="0" latinLnBrk="1" lvl="0" marL="0"/>
            <a:r>
              <a:rPr altLang="en-US" sz="2800" lang="zh-CN">
                <a:ea typeface="宋体" pitchFamily="2" charset="-122"/>
              </a:rPr>
              <a:t>项目体现出与“互联网＋”的充分融合“诸葛</a:t>
            </a:r>
            <a:r>
              <a:rPr altLang="zh-CN" sz="2800" lang="en-US">
                <a:ea typeface="宋体" pitchFamily="2" charset="-122"/>
              </a:rPr>
              <a:t>10</a:t>
            </a:r>
            <a:r>
              <a:rPr altLang="en-US" sz="2800" lang="zh-CN">
                <a:ea typeface="宋体" pitchFamily="2" charset="-122"/>
              </a:rPr>
              <a:t>”项目；</a:t>
            </a:r>
          </a:p>
          <a:p>
            <a:pPr eaLnBrk="1" hangingPunct="1" indent="0" latinLnBrk="1" lvl="0" marL="0"/>
            <a:r>
              <a:rPr altLang="en-US" sz="2800" lang="zh-CN">
                <a:ea typeface="宋体" pitchFamily="2" charset="-122"/>
              </a:rPr>
              <a:t>项目有一定的区域特点，如贺州学院的“瑶蓝之旅”项目。</a:t>
            </a:r>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125" name=""/>
        <p:cNvGrpSpPr/>
        <p:nvPr/>
      </p:nvGrpSpPr>
      <p:grpSpPr>
        <a:xfrm rot="0">
          <a:off x="0" y="0"/>
          <a:ext cx="0" cy="0"/>
          <a:chOff x="0" y="0"/>
          <a:chExt cx="0" cy="0"/>
        </a:xfrm>
      </p:grpSpPr>
      <p:sp>
        <p:nvSpPr>
          <p:cNvPr id="1048663"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二、项目来源（</a:t>
            </a:r>
            <a:r>
              <a:rPr altLang="zh-CN" lang="en-US">
                <a:ea typeface="宋体" pitchFamily="2" charset="-122"/>
              </a:rPr>
              <a:t>2</a:t>
            </a:r>
            <a:r>
              <a:rPr altLang="en-US" lang="zh-CN">
                <a:ea typeface="宋体" pitchFamily="2" charset="-122"/>
              </a:rPr>
              <a:t>）</a:t>
            </a:r>
          </a:p>
        </p:txBody>
      </p:sp>
      <p:sp>
        <p:nvSpPr>
          <p:cNvPr id="1048664"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sz="3600" lang="en-US">
                <a:ea typeface="宋体" pitchFamily="2" charset="-122"/>
              </a:rPr>
              <a:t>2 </a:t>
            </a:r>
            <a:r>
              <a:rPr altLang="en-US" sz="3600" lang="zh-CN">
                <a:ea typeface="宋体" pitchFamily="2" charset="-122"/>
              </a:rPr>
              <a:t>科技成果转化</a:t>
            </a:r>
          </a:p>
          <a:p>
            <a:pPr eaLnBrk="1" hangingPunct="1" indent="0" latinLnBrk="1" lvl="0" marL="0">
              <a:buNone/>
            </a:pPr>
            <a:r>
              <a:rPr altLang="en-US" sz="2800" lang="zh-CN">
                <a:solidFill>
                  <a:srgbClr val="FF0000"/>
                </a:solidFill>
                <a:ea typeface="宋体" pitchFamily="2" charset="-122"/>
              </a:rPr>
              <a:t>        越来越多的高校重视将科研项目转化为大学创新创业项目，形成了大学生高质量创新创业项目的重要来源。</a:t>
            </a:r>
          </a:p>
          <a:p>
            <a:pPr eaLnBrk="1" hangingPunct="1" indent="0" latinLnBrk="1" lvl="0" marL="0">
              <a:buNone/>
            </a:pPr>
            <a:r>
              <a:rPr altLang="en-US" sz="2400" lang="zh-CN">
                <a:ea typeface="宋体" pitchFamily="2" charset="-122"/>
              </a:rPr>
              <a:t>特点：</a:t>
            </a:r>
          </a:p>
          <a:p>
            <a:pPr eaLnBrk="1" hangingPunct="1" indent="0" latinLnBrk="1" lvl="0" marL="0"/>
            <a:r>
              <a:rPr altLang="en-US" sz="2400" lang="zh-CN">
                <a:ea typeface="宋体" pitchFamily="2" charset="-122"/>
              </a:rPr>
              <a:t>教学、科研与大学生创新创业三合一，借助大学创业将科研成果产业化；</a:t>
            </a:r>
          </a:p>
          <a:p>
            <a:pPr eaLnBrk="1" hangingPunct="1" indent="0" latinLnBrk="1" lvl="0" marL="0"/>
            <a:r>
              <a:rPr altLang="en-US" sz="2400" lang="zh-CN">
                <a:ea typeface="宋体" pitchFamily="2" charset="-122"/>
              </a:rPr>
              <a:t>第二</a:t>
            </a:r>
            <a:r>
              <a:rPr altLang="en-US" sz="2400" lang="zh-CN">
                <a:ea typeface="宋体" pitchFamily="2" charset="-122"/>
              </a:rPr>
              <a:t>届互联网＋大赛金奖项目中，此类项目占三分之一以上；</a:t>
            </a:r>
          </a:p>
          <a:p>
            <a:pPr eaLnBrk="1" hangingPunct="1" indent="0" latinLnBrk="1" lvl="0" marL="0"/>
            <a:r>
              <a:rPr altLang="en-US" sz="2400" lang="zh-CN">
                <a:ea typeface="宋体" pitchFamily="2" charset="-122"/>
              </a:rPr>
              <a:t>西北工大“微小卫星”，福州大学“北斗”技术民用，华中科技大学“悬浮”铁轨延寿，山东商业职业技术学院“无水运鱼”项目等。。。</a:t>
            </a:r>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126" name=""/>
        <p:cNvGrpSpPr/>
        <p:nvPr/>
      </p:nvGrpSpPr>
      <p:grpSpPr>
        <a:xfrm rot="0">
          <a:off x="0" y="0"/>
          <a:ext cx="0" cy="0"/>
          <a:chOff x="0" y="0"/>
          <a:chExt cx="0" cy="0"/>
        </a:xfrm>
      </p:grpSpPr>
      <p:sp>
        <p:nvSpPr>
          <p:cNvPr id="1048665"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二、项目来源（</a:t>
            </a:r>
            <a:r>
              <a:rPr altLang="zh-CN" lang="en-US">
                <a:ea typeface="宋体" pitchFamily="2" charset="-122"/>
              </a:rPr>
              <a:t>3</a:t>
            </a:r>
            <a:r>
              <a:rPr altLang="en-US" lang="zh-CN">
                <a:ea typeface="宋体" pitchFamily="2" charset="-122"/>
              </a:rPr>
              <a:t>）</a:t>
            </a:r>
          </a:p>
        </p:txBody>
      </p:sp>
      <p:sp>
        <p:nvSpPr>
          <p:cNvPr id="1048666" name=""/>
          <p:cNvSpPr/>
          <p:nvPr>
            <p:ph sz="full" idx="1"/>
          </p:nvPr>
        </p:nvSpPr>
        <p:spPr>
          <a:xfrm rot="0">
            <a:off x="660400" y="2193925"/>
            <a:ext cx="11276012"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sz="3200" lang="en-US">
                <a:ea typeface="宋体" pitchFamily="2" charset="-122"/>
              </a:rPr>
              <a:t>3 </a:t>
            </a:r>
            <a:r>
              <a:rPr altLang="en-US" sz="3200" lang="zh-CN">
                <a:ea typeface="宋体" pitchFamily="2" charset="-122"/>
              </a:rPr>
              <a:t>产校融合协同创新</a:t>
            </a:r>
          </a:p>
          <a:p>
            <a:pPr eaLnBrk="1" hangingPunct="1" indent="0" latinLnBrk="1" lvl="0" marL="0">
              <a:buNone/>
            </a:pPr>
            <a:r>
              <a:rPr altLang="en-US" sz="2800" lang="zh-CN">
                <a:solidFill>
                  <a:srgbClr val="FF0000"/>
                </a:solidFill>
                <a:ea typeface="宋体" pitchFamily="2" charset="-122"/>
              </a:rPr>
              <a:t>        产教融合协同创新的大学生创新创业项目，会成为越来越多的地方性本科院校与职业院校在创新创业工作中重要的发力点。</a:t>
            </a:r>
          </a:p>
          <a:p>
            <a:pPr eaLnBrk="1" hangingPunct="1" indent="0" latinLnBrk="1" lvl="0" marL="0">
              <a:buNone/>
            </a:pPr>
            <a:r>
              <a:rPr altLang="en-US" sz="2800" lang="zh-CN">
                <a:ea typeface="宋体" pitchFamily="2" charset="-122"/>
              </a:rPr>
              <a:t>特点：</a:t>
            </a:r>
          </a:p>
          <a:p>
            <a:pPr eaLnBrk="1" hangingPunct="1" indent="0" latinLnBrk="1" lvl="0" marL="0"/>
            <a:r>
              <a:rPr altLang="en-US" sz="2800" lang="zh-CN">
                <a:ea typeface="宋体" pitchFamily="2" charset="-122"/>
              </a:rPr>
              <a:t>学校和当地的产业紧密结合，快速获得产业需求信息，实现资源对接；</a:t>
            </a:r>
          </a:p>
          <a:p>
            <a:pPr eaLnBrk="1" hangingPunct="1" indent="0" latinLnBrk="1" lvl="0" marL="0"/>
            <a:r>
              <a:rPr altLang="en-US" sz="2800" lang="zh-CN">
                <a:ea typeface="宋体" pitchFamily="2" charset="-122"/>
              </a:rPr>
              <a:t>通过大学生创新创业项目帮助当地企业转型升级，帮助当地产业与企业实现“互联网＋”；</a:t>
            </a:r>
          </a:p>
          <a:p>
            <a:pPr eaLnBrk="1" hangingPunct="1" indent="0" latinLnBrk="1" lvl="0" marL="0"/>
            <a:r>
              <a:rPr altLang="en-US" sz="2800" lang="zh-CN">
                <a:ea typeface="宋体" pitchFamily="2" charset="-122"/>
              </a:rPr>
              <a:t>贺州</a:t>
            </a:r>
            <a:r>
              <a:rPr altLang="en-US" sz="2800" lang="zh-CN">
                <a:ea typeface="宋体" pitchFamily="2" charset="-122"/>
              </a:rPr>
              <a:t>学院“瑶蓝之旅”等。</a:t>
            </a:r>
          </a:p>
          <a:p>
            <a:pPr eaLnBrk="1" hangingPunct="1" indent="0" latinLnBrk="1" lvl="0" marL="0"/>
            <a:endParaRPr altLang="en-US" lang="zh-CN">
              <a:ea typeface="宋体" pitchFamily="2" charset="-122"/>
            </a:endParaRPr>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127" name=""/>
        <p:cNvGrpSpPr/>
        <p:nvPr/>
      </p:nvGrpSpPr>
      <p:grpSpPr>
        <a:xfrm rot="0">
          <a:off x="0" y="0"/>
          <a:ext cx="0" cy="0"/>
          <a:chOff x="0" y="0"/>
          <a:chExt cx="0" cy="0"/>
        </a:xfrm>
      </p:grpSpPr>
      <p:sp>
        <p:nvSpPr>
          <p:cNvPr id="1048667"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二、项目来源（</a:t>
            </a:r>
            <a:r>
              <a:rPr altLang="zh-CN" lang="en-US">
                <a:ea typeface="宋体" pitchFamily="2" charset="-122"/>
              </a:rPr>
              <a:t>4</a:t>
            </a:r>
            <a:r>
              <a:rPr altLang="en-US" lang="zh-CN">
                <a:ea typeface="宋体" pitchFamily="2" charset="-122"/>
              </a:rPr>
              <a:t>）</a:t>
            </a:r>
          </a:p>
        </p:txBody>
      </p:sp>
      <p:sp>
        <p:nvSpPr>
          <p:cNvPr id="1048668"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sz="3200" lang="en-US">
                <a:ea typeface="宋体" pitchFamily="2" charset="-122"/>
              </a:rPr>
              <a:t>4 </a:t>
            </a:r>
            <a:r>
              <a:rPr altLang="en-US" sz="3200" lang="zh-CN">
                <a:ea typeface="宋体" pitchFamily="2" charset="-122"/>
              </a:rPr>
              <a:t>特色专业</a:t>
            </a:r>
            <a:r>
              <a:rPr altLang="zh-CN" sz="3200" lang="en-US">
                <a:ea typeface="宋体" pitchFamily="2" charset="-122"/>
              </a:rPr>
              <a:t>+</a:t>
            </a:r>
            <a:r>
              <a:rPr altLang="en-US" sz="3200" lang="zh-CN">
                <a:ea typeface="宋体" pitchFamily="2" charset="-122"/>
              </a:rPr>
              <a:t>优势学科</a:t>
            </a:r>
          </a:p>
          <a:p>
            <a:pPr eaLnBrk="1" hangingPunct="1" indent="0" latinLnBrk="1" lvl="0" marL="0">
              <a:buNone/>
            </a:pPr>
            <a:r>
              <a:rPr altLang="en-US" sz="2800" lang="zh-CN">
                <a:solidFill>
                  <a:srgbClr val="FF0000"/>
                </a:solidFill>
                <a:ea typeface="宋体" pitchFamily="2" charset="-122"/>
              </a:rPr>
              <a:t>       如何将一流学科与创新创业结合，是学校未来规划的重点方向，也是一流大学建设的未来。</a:t>
            </a:r>
          </a:p>
          <a:p>
            <a:pPr eaLnBrk="1" hangingPunct="1" indent="0" latinLnBrk="1" lvl="0" marL="0">
              <a:buNone/>
            </a:pPr>
            <a:r>
              <a:rPr altLang="en-US" sz="2800" lang="zh-CN">
                <a:ea typeface="宋体" pitchFamily="2" charset="-122"/>
              </a:rPr>
              <a:t>特点：</a:t>
            </a:r>
          </a:p>
          <a:p>
            <a:pPr eaLnBrk="1" hangingPunct="1" indent="0" latinLnBrk="1" lvl="0" marL="0"/>
            <a:r>
              <a:rPr altLang="en-US" sz="2800" lang="zh-CN">
                <a:ea typeface="宋体" pitchFamily="2" charset="-122"/>
              </a:rPr>
              <a:t>紧密结合本校专业与学科特色，互相促进；</a:t>
            </a:r>
          </a:p>
          <a:p>
            <a:pPr eaLnBrk="1" hangingPunct="1" indent="0" latinLnBrk="1" lvl="0" marL="0"/>
            <a:r>
              <a:rPr altLang="en-US" sz="2800" lang="zh-CN">
                <a:ea typeface="宋体" pitchFamily="2" charset="-122"/>
              </a:rPr>
              <a:t>通过创新创业，促进学校特色打造，促进特色专业与学科建设；</a:t>
            </a:r>
          </a:p>
          <a:p>
            <a:pPr eaLnBrk="1" hangingPunct="1" indent="0" latinLnBrk="1" lvl="0" marL="0"/>
            <a:r>
              <a:rPr altLang="en-US" sz="2800" lang="zh-CN">
                <a:ea typeface="宋体" pitchFamily="2" charset="-122"/>
              </a:rPr>
              <a:t>西北林业大学的“侍酒师”项目，河北师范大学的“子衿教育”项目，云南大学的“律品”项目。</a:t>
            </a:r>
          </a:p>
          <a:p>
            <a:pPr eaLnBrk="1" hangingPunct="1" indent="0" latinLnBrk="1" lvl="0" marL="0">
              <a:buNone/>
            </a:pPr>
            <a:endParaRPr altLang="en-US" lang="zh-CN">
              <a:ea typeface="宋体" pitchFamily="2" charset="-122"/>
            </a:endParaRPr>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128" name=""/>
        <p:cNvGrpSpPr/>
        <p:nvPr/>
      </p:nvGrpSpPr>
      <p:grpSpPr>
        <a:xfrm rot="0">
          <a:off x="0" y="0"/>
          <a:ext cx="0" cy="0"/>
          <a:chOff x="0" y="0"/>
          <a:chExt cx="0" cy="0"/>
        </a:xfrm>
      </p:grpSpPr>
      <p:sp>
        <p:nvSpPr>
          <p:cNvPr id="1048669"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二、项目来源（</a:t>
            </a:r>
            <a:r>
              <a:rPr altLang="zh-CN" lang="en-US">
                <a:ea typeface="宋体" pitchFamily="2" charset="-122"/>
              </a:rPr>
              <a:t>5</a:t>
            </a:r>
            <a:r>
              <a:rPr altLang="en-US" lang="zh-CN">
                <a:ea typeface="宋体" pitchFamily="2" charset="-122"/>
              </a:rPr>
              <a:t>）</a:t>
            </a:r>
          </a:p>
        </p:txBody>
      </p:sp>
      <p:sp>
        <p:nvSpPr>
          <p:cNvPr id="1048670" name=""/>
          <p:cNvSpPr/>
          <p:nvPr>
            <p:ph sz="full" idx="1"/>
          </p:nvPr>
        </p:nvSpPr>
        <p:spPr>
          <a:xfrm rot="0">
            <a:off x="685800" y="1885950"/>
            <a:ext cx="10820400" cy="4452937"/>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lnSpc>
                <a:spcPct val="70000"/>
              </a:lnSpc>
              <a:buNone/>
            </a:pPr>
            <a:r>
              <a:rPr altLang="zh-CN" sz="3600" lang="en-US">
                <a:ea typeface="宋体" pitchFamily="2" charset="-122"/>
              </a:rPr>
              <a:t>5 </a:t>
            </a:r>
            <a:r>
              <a:rPr altLang="en-US" sz="3600" lang="zh-CN">
                <a:ea typeface="宋体" pitchFamily="2" charset="-122"/>
              </a:rPr>
              <a:t>师生同创</a:t>
            </a:r>
            <a:r>
              <a:rPr altLang="zh-CN" sz="3600" lang="en-US">
                <a:ea typeface="宋体" pitchFamily="2" charset="-122"/>
              </a:rPr>
              <a:t>+</a:t>
            </a:r>
            <a:r>
              <a:rPr altLang="en-US" sz="3600" lang="zh-CN">
                <a:ea typeface="宋体" pitchFamily="2" charset="-122"/>
              </a:rPr>
              <a:t>大手拉小手</a:t>
            </a:r>
          </a:p>
          <a:p>
            <a:pPr eaLnBrk="1" hangingPunct="1" indent="0" latinLnBrk="1" lvl="0" marL="0">
              <a:lnSpc>
                <a:spcPct val="100000"/>
              </a:lnSpc>
              <a:buNone/>
            </a:pPr>
            <a:r>
              <a:rPr altLang="en-US" sz="2400" lang="zh-CN">
                <a:solidFill>
                  <a:srgbClr val="FF0000"/>
                </a:solidFill>
                <a:ea typeface="宋体" pitchFamily="2" charset="-122"/>
              </a:rPr>
              <a:t>       大学丰富的校友资源及社会资源，都是大学生创新创业的重要条件。</a:t>
            </a:r>
          </a:p>
          <a:p>
            <a:pPr eaLnBrk="1" hangingPunct="1" indent="0" latinLnBrk="1" lvl="0" marL="0">
              <a:lnSpc>
                <a:spcPct val="100000"/>
              </a:lnSpc>
              <a:buNone/>
            </a:pPr>
            <a:r>
              <a:rPr altLang="en-US" sz="2400" lang="zh-CN">
                <a:ea typeface="宋体" pitchFamily="2" charset="-122"/>
              </a:rPr>
              <a:t>特点：</a:t>
            </a:r>
          </a:p>
          <a:p>
            <a:pPr eaLnBrk="1" hangingPunct="1" indent="0" latinLnBrk="1" lvl="0" marL="0">
              <a:lnSpc>
                <a:spcPct val="100000"/>
              </a:lnSpc>
            </a:pPr>
            <a:r>
              <a:rPr altLang="en-US" sz="2400" lang="zh-CN">
                <a:ea typeface="宋体" pitchFamily="2" charset="-122"/>
              </a:rPr>
              <a:t>已</a:t>
            </a:r>
            <a:r>
              <a:rPr altLang="en-US" sz="2400" lang="zh-CN">
                <a:ea typeface="宋体" pitchFamily="2" charset="-122"/>
              </a:rPr>
              <a:t>毕业的校友已经在社会各个行业走向重要岗位，且与母校有着深厚的感情，通过校友“大手拉小手”，也会成为一个重要的大学生创新创业项目与校外导师的来源；</a:t>
            </a:r>
          </a:p>
          <a:p>
            <a:pPr eaLnBrk="1" hangingPunct="1" indent="0" latinLnBrk="1" lvl="0" marL="0">
              <a:lnSpc>
                <a:spcPct val="100000"/>
              </a:lnSpc>
            </a:pPr>
            <a:r>
              <a:rPr altLang="en-US" sz="2400" lang="zh-CN">
                <a:ea typeface="宋体" pitchFamily="2" charset="-122"/>
              </a:rPr>
              <a:t>同时，大学老师也有很多好的想法，有着丰富的社会资源，也会成为大学生创新创业项目的重要来源；</a:t>
            </a:r>
          </a:p>
          <a:p>
            <a:pPr eaLnBrk="1" hangingPunct="1" indent="0" latinLnBrk="1" lvl="0" marL="0">
              <a:lnSpc>
                <a:spcPct val="100000"/>
              </a:lnSpc>
            </a:pPr>
            <a:r>
              <a:rPr altLang="en-US" sz="2400" lang="zh-CN">
                <a:ea typeface="宋体" pitchFamily="2" charset="-122"/>
              </a:rPr>
              <a:t>武汉工程大学“秋叶</a:t>
            </a:r>
            <a:r>
              <a:rPr altLang="zh-CN" sz="2400" lang="en-US">
                <a:ea typeface="宋体" pitchFamily="2" charset="-122"/>
              </a:rPr>
              <a:t>PPT</a:t>
            </a:r>
            <a:r>
              <a:rPr altLang="en-US" sz="2400" lang="zh-CN">
                <a:ea typeface="宋体" pitchFamily="2" charset="-122"/>
              </a:rPr>
              <a:t>”项目，最初来源于老师创业的想法与实践，通过师生同创，成为了优秀的大学生创业项目。</a:t>
            </a:r>
          </a:p>
        </p:txBody>
      </p:sp>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129" name=""/>
        <p:cNvGrpSpPr/>
        <p:nvPr/>
      </p:nvGrpSpPr>
      <p:grpSpPr>
        <a:xfrm rot="0">
          <a:off x="0" y="0"/>
          <a:ext cx="0" cy="0"/>
          <a:chOff x="0" y="0"/>
          <a:chExt cx="0" cy="0"/>
        </a:xfrm>
      </p:grpSpPr>
      <p:sp>
        <p:nvSpPr>
          <p:cNvPr id="1048671"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二、项目来源（</a:t>
            </a:r>
            <a:r>
              <a:rPr altLang="zh-CN" lang="en-US">
                <a:ea typeface="宋体" pitchFamily="2" charset="-122"/>
              </a:rPr>
              <a:t>6</a:t>
            </a:r>
            <a:r>
              <a:rPr altLang="en-US" lang="zh-CN">
                <a:ea typeface="宋体" pitchFamily="2" charset="-122"/>
              </a:rPr>
              <a:t>）</a:t>
            </a:r>
          </a:p>
        </p:txBody>
      </p:sp>
      <p:sp>
        <p:nvSpPr>
          <p:cNvPr id="1048672"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sz="3000" lang="en-US">
                <a:ea typeface="宋体" pitchFamily="2" charset="-122"/>
              </a:rPr>
              <a:t>6 </a:t>
            </a:r>
            <a:r>
              <a:rPr altLang="en-US" sz="3000" lang="zh-CN">
                <a:ea typeface="宋体" pitchFamily="2" charset="-122"/>
              </a:rPr>
              <a:t>第三方电子商务平台</a:t>
            </a:r>
          </a:p>
          <a:p>
            <a:pPr eaLnBrk="1" hangingPunct="1" indent="0" latinLnBrk="1" lvl="0" marL="0">
              <a:buNone/>
            </a:pPr>
            <a:r>
              <a:rPr altLang="en-US" sz="2600" lang="zh-CN">
                <a:solidFill>
                  <a:srgbClr val="FF0000"/>
                </a:solidFill>
                <a:ea typeface="宋体" pitchFamily="2" charset="-122"/>
              </a:rPr>
              <a:t>       利用第三方电子商务平台，创业门槛较低，可以发挥大学生熟悉互联网的优势，帮助线下传统企业电商运营，实现线下商品资源的电子商务。</a:t>
            </a:r>
          </a:p>
          <a:p>
            <a:pPr eaLnBrk="1" hangingPunct="1" indent="0" latinLnBrk="1" lvl="0" marL="0"/>
            <a:r>
              <a:rPr altLang="en-US" sz="2600" lang="zh-CN">
                <a:ea typeface="宋体" pitchFamily="2" charset="-122"/>
              </a:rPr>
              <a:t>特点：</a:t>
            </a:r>
          </a:p>
          <a:p>
            <a:pPr eaLnBrk="1" hangingPunct="1" indent="0" latinLnBrk="1" lvl="0" marL="0"/>
            <a:r>
              <a:rPr altLang="en-US" sz="2600" lang="zh-CN">
                <a:ea typeface="宋体" pitchFamily="2" charset="-122"/>
              </a:rPr>
              <a:t>众多电子商务平台，资源丰富：淘宝与天猫，京东商城，微信微店；</a:t>
            </a:r>
          </a:p>
          <a:p>
            <a:pPr eaLnBrk="1" hangingPunct="1" indent="0" latinLnBrk="1" lvl="0" marL="0"/>
            <a:r>
              <a:rPr altLang="en-US" sz="2600" lang="zh-CN">
                <a:ea typeface="宋体" pitchFamily="2" charset="-122"/>
              </a:rPr>
              <a:t>基于第三方电子商务平台的创新创业，适合小微企业，成就“小而美”的企业，带动就业；</a:t>
            </a:r>
          </a:p>
          <a:p>
            <a:pPr eaLnBrk="1" hangingPunct="1" indent="0" latinLnBrk="1" lvl="0" marL="0"/>
            <a:r>
              <a:rPr altLang="en-US" sz="2600" lang="zh-CN">
                <a:ea typeface="宋体" pitchFamily="2" charset="-122"/>
              </a:rPr>
              <a:t>在第二届大赛中，获得好成绩项目多是技术创新和商业模式创新的项目。</a:t>
            </a:r>
          </a:p>
        </p:txBody>
      </p:sp>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130" name=""/>
        <p:cNvGrpSpPr/>
        <p:nvPr/>
      </p:nvGrpSpPr>
      <p:grpSpPr>
        <a:xfrm rot="0">
          <a:off x="0" y="0"/>
          <a:ext cx="0" cy="0"/>
          <a:chOff x="0" y="0"/>
          <a:chExt cx="0" cy="0"/>
        </a:xfrm>
      </p:grpSpPr>
      <p:sp>
        <p:nvSpPr>
          <p:cNvPr id="1048673"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二、项目来源（</a:t>
            </a:r>
            <a:r>
              <a:rPr altLang="zh-CN" lang="en-US">
                <a:ea typeface="宋体" pitchFamily="2" charset="-122"/>
              </a:rPr>
              <a:t>7</a:t>
            </a:r>
            <a:r>
              <a:rPr altLang="en-US" lang="zh-CN">
                <a:ea typeface="宋体" pitchFamily="2" charset="-122"/>
              </a:rPr>
              <a:t>）</a:t>
            </a:r>
          </a:p>
        </p:txBody>
      </p:sp>
      <p:sp>
        <p:nvSpPr>
          <p:cNvPr id="1048674"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sz="3200" lang="en-US">
                <a:ea typeface="宋体" pitchFamily="2" charset="-122"/>
              </a:rPr>
              <a:t>7 </a:t>
            </a:r>
            <a:r>
              <a:rPr altLang="en-US" sz="3200" lang="zh-CN">
                <a:ea typeface="宋体" pitchFamily="2" charset="-122"/>
              </a:rPr>
              <a:t>家族产业与产权</a:t>
            </a:r>
          </a:p>
          <a:p>
            <a:pPr eaLnBrk="1" hangingPunct="1" indent="0" latinLnBrk="1" lvl="0" marL="0">
              <a:buNone/>
            </a:pPr>
            <a:r>
              <a:rPr altLang="en-US" sz="2800" lang="zh-CN">
                <a:ea typeface="宋体" pitchFamily="2" charset="-122"/>
              </a:rPr>
              <a:t>        </a:t>
            </a:r>
            <a:r>
              <a:rPr altLang="zh-CN" sz="2800" lang="en-US">
                <a:solidFill>
                  <a:srgbClr val="FF0000"/>
                </a:solidFill>
                <a:ea typeface="宋体" pitchFamily="2" charset="-122"/>
              </a:rPr>
              <a:t>基于家族产业与产权继承的大学生创新创业项目。</a:t>
            </a:r>
          </a:p>
          <a:p>
            <a:pPr eaLnBrk="1" hangingPunct="1" indent="0" latinLnBrk="1" lvl="0" marL="0">
              <a:buNone/>
            </a:pPr>
            <a:r>
              <a:rPr altLang="en-US" sz="2800" lang="zh-CN">
                <a:ea typeface="宋体" pitchFamily="2" charset="-122"/>
              </a:rPr>
              <a:t>特点：</a:t>
            </a:r>
          </a:p>
          <a:p>
            <a:pPr eaLnBrk="1" hangingPunct="1" indent="0" latinLnBrk="1" lvl="0" marL="0"/>
            <a:r>
              <a:rPr altLang="en-US" sz="2800" lang="zh-CN">
                <a:ea typeface="宋体" pitchFamily="2" charset="-122"/>
              </a:rPr>
              <a:t>中国越来越多的家族产业与拥有的知识产权面临传承接班的问题，需要创二代们更好发展家族事业；</a:t>
            </a:r>
          </a:p>
          <a:p>
            <a:pPr eaLnBrk="1" hangingPunct="1" indent="0" latinLnBrk="1" lvl="0" marL="0"/>
            <a:r>
              <a:rPr altLang="en-US" sz="2800" lang="zh-CN">
                <a:ea typeface="宋体" pitchFamily="2" charset="-122"/>
              </a:rPr>
              <a:t>民营经济发达的江浙地区，家族产业的互联网对接，实现升级跨越发展；</a:t>
            </a:r>
          </a:p>
          <a:p>
            <a:pPr eaLnBrk="1" hangingPunct="1" indent="0" latinLnBrk="1" lvl="0" marL="0"/>
            <a:r>
              <a:rPr altLang="en-US" sz="2800" lang="zh-CN">
                <a:ea typeface="宋体" pitchFamily="2" charset="-122"/>
              </a:rPr>
              <a:t>第二届大赛中，桂林电子科技大学“减速机器人”等项目。</a:t>
            </a:r>
          </a:p>
        </p:txBody>
      </p:sp>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131" name=""/>
        <p:cNvGrpSpPr/>
        <p:nvPr/>
      </p:nvGrpSpPr>
      <p:grpSpPr>
        <a:xfrm rot="0">
          <a:off x="0" y="0"/>
          <a:ext cx="0" cy="0"/>
          <a:chOff x="0" y="0"/>
          <a:chExt cx="0" cy="0"/>
        </a:xfrm>
      </p:grpSpPr>
      <p:sp>
        <p:nvSpPr>
          <p:cNvPr id="1048675"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二、项目来源（</a:t>
            </a:r>
            <a:r>
              <a:rPr altLang="zh-CN" lang="en-US">
                <a:ea typeface="宋体" pitchFamily="2" charset="-122"/>
              </a:rPr>
              <a:t>8</a:t>
            </a:r>
            <a:r>
              <a:rPr altLang="en-US" lang="zh-CN">
                <a:ea typeface="宋体" pitchFamily="2" charset="-122"/>
              </a:rPr>
              <a:t>）</a:t>
            </a:r>
          </a:p>
        </p:txBody>
      </p:sp>
      <p:sp>
        <p:nvSpPr>
          <p:cNvPr id="1048676" name=""/>
          <p:cNvSpPr/>
          <p:nvPr>
            <p:ph sz="full" idx="1"/>
          </p:nvPr>
        </p:nvSpPr>
        <p:spPr>
          <a:xfrm rot="0">
            <a:off x="685800" y="2193925"/>
            <a:ext cx="1096645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sz="3200" lang="en-US">
                <a:ea typeface="宋体" pitchFamily="2" charset="-122"/>
              </a:rPr>
              <a:t>8 </a:t>
            </a:r>
            <a:r>
              <a:rPr altLang="en-US" sz="3200" lang="zh-CN">
                <a:ea typeface="宋体" pitchFamily="2" charset="-122"/>
              </a:rPr>
              <a:t>政府公共采购与社会公益服务</a:t>
            </a:r>
          </a:p>
          <a:p>
            <a:pPr eaLnBrk="1" hangingPunct="1" indent="0" latinLnBrk="1" lvl="0" marL="0">
              <a:buNone/>
            </a:pPr>
            <a:r>
              <a:rPr altLang="en-US" sz="2800" lang="zh-CN">
                <a:ea typeface="宋体" pitchFamily="2" charset="-122"/>
              </a:rPr>
              <a:t>        </a:t>
            </a:r>
            <a:r>
              <a:rPr altLang="zh-CN" sz="2800" lang="en-US">
                <a:solidFill>
                  <a:srgbClr val="FF0000"/>
                </a:solidFill>
                <a:ea typeface="宋体" pitchFamily="2" charset="-122"/>
              </a:rPr>
              <a:t>随着中国政府的简政放权，越来越多的政府职能将通过面向社会采购服务的方式进行，存在巨大的创新创业空间</a:t>
            </a:r>
          </a:p>
          <a:p>
            <a:pPr eaLnBrk="1" hangingPunct="1" indent="0" latinLnBrk="1" lvl="0" marL="0">
              <a:buNone/>
            </a:pPr>
            <a:r>
              <a:rPr altLang="en-US" sz="2800" lang="zh-CN">
                <a:ea typeface="宋体" pitchFamily="2" charset="-122"/>
              </a:rPr>
              <a:t>特点：</a:t>
            </a:r>
          </a:p>
          <a:p>
            <a:pPr eaLnBrk="1" hangingPunct="1" indent="0" latinLnBrk="1" lvl="0" marL="0"/>
            <a:r>
              <a:rPr altLang="en-US" sz="2800" lang="zh-CN">
                <a:ea typeface="宋体" pitchFamily="2" charset="-122"/>
              </a:rPr>
              <a:t>随着国民经济增长，追求更高生活品质成为人民广泛需求；</a:t>
            </a:r>
          </a:p>
          <a:p>
            <a:pPr eaLnBrk="1" hangingPunct="1" indent="0" latinLnBrk="1" lvl="0" marL="0"/>
            <a:r>
              <a:rPr altLang="en-US" sz="2800" lang="zh-CN">
                <a:ea typeface="宋体" pitchFamily="2" charset="-122"/>
              </a:rPr>
              <a:t>此</a:t>
            </a:r>
            <a:r>
              <a:rPr altLang="en-US" sz="2800" lang="zh-CN">
                <a:ea typeface="宋体" pitchFamily="2" charset="-122"/>
              </a:rPr>
              <a:t>类市场受众群体范围广，市场空间大，且极易获得快速普及；</a:t>
            </a:r>
          </a:p>
          <a:p>
            <a:pPr eaLnBrk="1" hangingPunct="1" indent="0" latinLnBrk="1" lvl="0" marL="0"/>
            <a:r>
              <a:rPr altLang="en-US" sz="2800" lang="zh-CN">
                <a:ea typeface="宋体" pitchFamily="2" charset="-122"/>
              </a:rPr>
              <a:t>通过创新创业极大提升政府公共服务质量与效率，实现双赢；</a:t>
            </a:r>
          </a:p>
          <a:p>
            <a:pPr eaLnBrk="1" hangingPunct="1" indent="0" latinLnBrk="1" lvl="0" marL="0"/>
            <a:r>
              <a:rPr altLang="en-US" sz="2800" lang="zh-CN">
                <a:ea typeface="宋体" pitchFamily="2" charset="-122"/>
              </a:rPr>
              <a:t>陕西理工大学“含氟水净化”项目，浙江大学“空气洗手”项目。</a:t>
            </a:r>
          </a:p>
          <a:p>
            <a:pPr eaLnBrk="1" hangingPunct="1" indent="0" latinLnBrk="1" lvl="0" marL="0"/>
            <a:endParaRPr altLang="en-US" lang="zh-CN">
              <a:ea typeface="宋体" pitchFamily="2" charset="-122"/>
            </a:endParaRPr>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104" name=""/>
        <p:cNvGrpSpPr/>
        <p:nvPr/>
      </p:nvGrpSpPr>
      <p:grpSpPr>
        <a:xfrm rot="0">
          <a:off x="0" y="0"/>
          <a:ext cx="0" cy="0"/>
          <a:chOff x="0" y="0"/>
          <a:chExt cx="0" cy="0"/>
        </a:xfrm>
      </p:grpSpPr>
      <p:sp>
        <p:nvSpPr>
          <p:cNvPr id="1048593"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一</a:t>
            </a:r>
            <a:r>
              <a:rPr altLang="en-US" lang="zh-CN">
                <a:ea typeface="宋体" pitchFamily="2" charset="-122"/>
              </a:rPr>
              <a:t>、“互联网</a:t>
            </a:r>
            <a:r>
              <a:rPr altLang="zh-CN" lang="en-US">
                <a:ea typeface="宋体" pitchFamily="2" charset="-122"/>
              </a:rPr>
              <a:t>+</a:t>
            </a:r>
            <a:r>
              <a:rPr altLang="en-US" lang="zh-CN">
                <a:ea typeface="宋体" pitchFamily="2" charset="-122"/>
              </a:rPr>
              <a:t>”创新创业大赛简介</a:t>
            </a:r>
            <a:br/>
            <a:r>
              <a:rPr altLang="zh-CN" lang="en-US">
                <a:ea typeface="宋体" pitchFamily="2" charset="-122"/>
              </a:rPr>
              <a:t> </a:t>
            </a:r>
          </a:p>
        </p:txBody>
      </p:sp>
      <p:sp>
        <p:nvSpPr>
          <p:cNvPr id="1048594" name=""/>
          <p:cNvSpPr/>
          <p:nvPr>
            <p:ph sz="full" idx="1"/>
          </p:nvPr>
        </p:nvSpPr>
        <p:spPr>
          <a:xfrm rot="0">
            <a:off x="685800" y="1658937"/>
            <a:ext cx="10999788" cy="5067300"/>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sz="2800" lang="zh-CN">
                <a:ea typeface="宋体" pitchFamily="2" charset="-122"/>
              </a:rPr>
              <a:t>第</a:t>
            </a:r>
            <a:r>
              <a:rPr altLang="en-US" sz="2800" lang="zh-CN">
                <a:ea typeface="宋体" pitchFamily="2" charset="-122"/>
              </a:rPr>
              <a:t>四</a:t>
            </a:r>
            <a:r>
              <a:rPr altLang="zh-CN" sz="2800" lang="zh-CN">
                <a:ea typeface="宋体" pitchFamily="2" charset="-122"/>
              </a:rPr>
              <a:t>届</a:t>
            </a:r>
            <a:r>
              <a:rPr altLang="zh-CN" sz="2800" lang="zh-CN">
                <a:ea typeface="宋体" pitchFamily="2" charset="-122"/>
              </a:rPr>
              <a:t>中国“互联网＋”大学生创新创业</a:t>
            </a:r>
            <a:r>
              <a:rPr altLang="zh-CN" sz="2800" lang="zh-CN">
                <a:ea typeface="宋体" pitchFamily="2" charset="-122"/>
              </a:rPr>
              <a:t>大赛</a:t>
            </a:r>
            <a:r>
              <a:rPr altLang="zh-CN" sz="2800" lang="zh-CN">
                <a:ea typeface="宋体" pitchFamily="2" charset="-122"/>
              </a:rPr>
              <a:t>（</a:t>
            </a:r>
            <a:r>
              <a:rPr altLang="zh-CN" sz="2800" lang="en-US">
                <a:ea typeface="宋体" pitchFamily="2" charset="-122"/>
              </a:rPr>
              <a:t>2018</a:t>
            </a:r>
            <a:r>
              <a:rPr altLang="zh-CN" sz="2800" lang="zh-CN">
                <a:ea typeface="宋体" pitchFamily="2" charset="-122"/>
              </a:rPr>
              <a:t>）</a:t>
            </a:r>
          </a:p>
          <a:p>
            <a:pPr eaLnBrk="1" hangingPunct="1" indent="0" latinLnBrk="1" lvl="0" marL="0">
              <a:buNone/>
            </a:pPr>
            <a:r>
              <a:rPr altLang="zh-CN" sz="2800" lang="en-US">
                <a:ea typeface="宋体" pitchFamily="2" charset="-122"/>
              </a:rPr>
              <a:t>1</a:t>
            </a:r>
            <a:r>
              <a:rPr altLang="en-US" sz="2800" lang="zh-CN">
                <a:ea typeface="宋体" pitchFamily="2" charset="-122"/>
              </a:rPr>
              <a:t>、</a:t>
            </a:r>
            <a:r>
              <a:rPr altLang="zh-CN" sz="2800" lang="zh-CN">
                <a:ea typeface="宋体" pitchFamily="2" charset="-122"/>
              </a:rPr>
              <a:t>大赛</a:t>
            </a:r>
            <a:r>
              <a:rPr altLang="zh-CN" sz="2800" lang="zh-CN">
                <a:ea typeface="宋体" pitchFamily="2" charset="-122"/>
              </a:rPr>
              <a:t>主题</a:t>
            </a:r>
            <a:r>
              <a:rPr altLang="zh-CN" sz="2800" lang="zh-CN">
                <a:ea typeface="宋体" pitchFamily="2" charset="-122"/>
              </a:rPr>
              <a:t>：</a:t>
            </a:r>
          </a:p>
          <a:p>
            <a:pPr eaLnBrk="1" hangingPunct="1" indent="0" latinLnBrk="1" lvl="0" marL="0">
              <a:buNone/>
            </a:pPr>
            <a:r>
              <a:rPr altLang="zh-CN" sz="2800" lang="en-US">
                <a:ea typeface="宋体" pitchFamily="2" charset="-122"/>
              </a:rPr>
              <a:t> </a:t>
            </a:r>
            <a:r>
              <a:rPr altLang="zh-CN" sz="2800" lang="en-US">
                <a:ea typeface="宋体" pitchFamily="2" charset="-122"/>
              </a:rPr>
              <a:t>      </a:t>
            </a:r>
            <a:r>
              <a:rPr altLang="en-US" b="1" sz="2800" lang="zh-CN">
                <a:ea typeface="宋体" pitchFamily="2" charset="-122"/>
              </a:rPr>
              <a:t>勇立时代潮头 敢闯会创 扎根中国大地书写人生华章</a:t>
            </a:r>
          </a:p>
          <a:p>
            <a:pPr eaLnBrk="1" hangingPunct="1" indent="0" latinLnBrk="1" lvl="0" marL="0">
              <a:buNone/>
            </a:pPr>
            <a:r>
              <a:rPr altLang="zh-CN" sz="2800" lang="en-US">
                <a:ea typeface="宋体" pitchFamily="2" charset="-122"/>
              </a:rPr>
              <a:t>2</a:t>
            </a:r>
            <a:r>
              <a:rPr altLang="en-US" sz="2800" lang="zh-CN">
                <a:ea typeface="宋体" pitchFamily="2" charset="-122"/>
              </a:rPr>
              <a:t>、</a:t>
            </a:r>
            <a:r>
              <a:rPr altLang="zh-CN" sz="2800" lang="zh-CN">
                <a:ea typeface="宋体" pitchFamily="2" charset="-122"/>
              </a:rPr>
              <a:t>大赛</a:t>
            </a:r>
            <a:r>
              <a:rPr altLang="zh-CN" sz="2800" lang="zh-CN">
                <a:ea typeface="宋体" pitchFamily="2" charset="-122"/>
              </a:rPr>
              <a:t>目的与</a:t>
            </a:r>
            <a:r>
              <a:rPr altLang="zh-CN" sz="2800" lang="zh-CN">
                <a:ea typeface="宋体" pitchFamily="2" charset="-122"/>
              </a:rPr>
              <a:t>任务</a:t>
            </a:r>
          </a:p>
          <a:p>
            <a:pPr eaLnBrk="1" hangingPunct="1" indent="0" latinLnBrk="1" lvl="0" marL="0">
              <a:buNone/>
            </a:pPr>
            <a:r>
              <a:rPr altLang="en-US" sz="2800" lang="zh-CN">
                <a:ea typeface="宋体" pitchFamily="2" charset="-122"/>
              </a:rPr>
              <a:t>       </a:t>
            </a:r>
            <a:r>
              <a:rPr altLang="en-US" sz="2800" lang="zh-CN">
                <a:ea typeface="宋体" pitchFamily="2" charset="-122"/>
              </a:rPr>
              <a:t>*激发大学生的创造力，培养</a:t>
            </a:r>
            <a:r>
              <a:rPr altLang="en-US" sz="2800" lang="zh-CN">
                <a:ea typeface="宋体" pitchFamily="2" charset="-122"/>
              </a:rPr>
              <a:t>“双创”生力军</a:t>
            </a:r>
          </a:p>
          <a:p>
            <a:pPr eaLnBrk="1" hangingPunct="1" indent="0" latinLnBrk="1" lvl="0" marL="0">
              <a:buNone/>
            </a:pPr>
            <a:r>
              <a:rPr altLang="en-US" sz="2800" lang="zh-CN">
                <a:ea typeface="宋体" pitchFamily="2" charset="-122"/>
              </a:rPr>
              <a:t>       </a:t>
            </a:r>
            <a:r>
              <a:rPr altLang="en-US" sz="2800" lang="zh-CN">
                <a:ea typeface="宋体" pitchFamily="2" charset="-122"/>
              </a:rPr>
              <a:t>*鼓励青年扎根中国大地了解国情民情，青春梦融入中国梦</a:t>
            </a:r>
          </a:p>
          <a:p>
            <a:pPr eaLnBrk="1" hangingPunct="1" indent="0" latinLnBrk="1" lvl="0" marL="0">
              <a:buNone/>
            </a:pPr>
            <a:r>
              <a:rPr altLang="en-US" sz="2800" lang="zh-CN">
                <a:ea typeface="宋体" pitchFamily="2" charset="-122"/>
              </a:rPr>
              <a:t>       </a:t>
            </a:r>
            <a:r>
              <a:rPr altLang="en-US" sz="2800" lang="zh-CN">
                <a:ea typeface="宋体" pitchFamily="2" charset="-122"/>
              </a:rPr>
              <a:t>*推动</a:t>
            </a:r>
            <a:r>
              <a:rPr altLang="en-US" sz="2800" lang="zh-CN">
                <a:ea typeface="宋体" pitchFamily="2" charset="-122"/>
              </a:rPr>
              <a:t>赛事成果和产学研结合</a:t>
            </a:r>
            <a:r>
              <a:rPr altLang="en-US" sz="2800" lang="zh-CN">
                <a:ea typeface="宋体" pitchFamily="2" charset="-122"/>
              </a:rPr>
              <a:t>：促进</a:t>
            </a:r>
            <a:r>
              <a:rPr altLang="en-US" sz="2800" lang="zh-CN">
                <a:ea typeface="宋体" pitchFamily="2" charset="-122"/>
              </a:rPr>
              <a:t>“</a:t>
            </a:r>
            <a:r>
              <a:rPr altLang="en-US" sz="2800" lang="zh-CN">
                <a:ea typeface="宋体" pitchFamily="2" charset="-122"/>
              </a:rPr>
              <a:t>互联网</a:t>
            </a:r>
            <a:r>
              <a:rPr altLang="zh-CN" sz="2800" lang="en-US">
                <a:ea typeface="宋体" pitchFamily="2" charset="-122"/>
              </a:rPr>
              <a:t>+</a:t>
            </a:r>
            <a:r>
              <a:rPr altLang="en-US" sz="2800" lang="zh-CN">
                <a:ea typeface="宋体" pitchFamily="2" charset="-122"/>
              </a:rPr>
              <a:t>”新业态形成，服务经济高质量发展</a:t>
            </a:r>
          </a:p>
          <a:p>
            <a:pPr eaLnBrk="1" hangingPunct="1" indent="0" latinLnBrk="1" lvl="0" marL="0">
              <a:buNone/>
            </a:pPr>
            <a:r>
              <a:rPr altLang="en-US" sz="2800" lang="zh-CN">
                <a:ea typeface="宋体" pitchFamily="2" charset="-122"/>
              </a:rPr>
              <a:t>       </a:t>
            </a:r>
            <a:r>
              <a:rPr altLang="en-US" sz="2800" lang="zh-CN">
                <a:ea typeface="宋体" pitchFamily="2" charset="-122"/>
              </a:rPr>
              <a:t>*创新引领创业，以创业带动就业，推动</a:t>
            </a:r>
            <a:r>
              <a:rPr altLang="en-US" sz="2800" lang="zh-CN">
                <a:ea typeface="宋体" pitchFamily="2" charset="-122"/>
              </a:rPr>
              <a:t>高质量</a:t>
            </a:r>
            <a:r>
              <a:rPr altLang="en-US" sz="2800" lang="zh-CN">
                <a:ea typeface="宋体" pitchFamily="2" charset="-122"/>
              </a:rPr>
              <a:t>就业</a:t>
            </a:r>
          </a:p>
          <a:p>
            <a:pPr eaLnBrk="1" hangingPunct="1" indent="0" latinLnBrk="1" lvl="0" marL="0">
              <a:buNone/>
            </a:pPr>
            <a:r>
              <a:rPr altLang="en-US" sz="2800" lang="zh-CN">
                <a:ea typeface="宋体" pitchFamily="2" charset="-122"/>
              </a:rPr>
              <a:t>       </a:t>
            </a:r>
            <a:r>
              <a:rPr altLang="en-US" sz="2800" lang="zh-CN">
                <a:ea typeface="宋体" pitchFamily="2" charset="-122"/>
              </a:rPr>
              <a:t>*深化</a:t>
            </a:r>
            <a:r>
              <a:rPr altLang="en-US" sz="2800" lang="zh-CN">
                <a:ea typeface="宋体" pitchFamily="2" charset="-122"/>
              </a:rPr>
              <a:t>教改培养高质量人才：创新</a:t>
            </a:r>
            <a:r>
              <a:rPr altLang="en-US" sz="2800" lang="zh-CN">
                <a:ea typeface="宋体" pitchFamily="2" charset="-122"/>
              </a:rPr>
              <a:t>精神，创业意识，双</a:t>
            </a:r>
            <a:r>
              <a:rPr altLang="en-US" sz="2800" lang="zh-CN">
                <a:ea typeface="宋体" pitchFamily="2" charset="-122"/>
              </a:rPr>
              <a:t>创能力</a:t>
            </a:r>
          </a:p>
          <a:p>
            <a:pPr eaLnBrk="1" hangingPunct="1" indent="0" latinLnBrk="1" lvl="0" marL="0">
              <a:buNone/>
            </a:pPr>
            <a:endParaRPr altLang="en-US" sz="3100" lang="zh-CN">
              <a:ea typeface="宋体" pitchFamily="2" charset="-122"/>
            </a:endParaRPr>
          </a:p>
          <a:p>
            <a:pPr eaLnBrk="1" hangingPunct="1" indent="0" latinLnBrk="1" lvl="0" marL="0">
              <a:buNone/>
            </a:pPr>
            <a:endParaRPr altLang="zh-CN" sz="2800" lang="zh-CN">
              <a:ea typeface="宋体" pitchFamily="2" charset="-122"/>
            </a:endParaRPr>
          </a:p>
          <a:p>
            <a:pPr eaLnBrk="1" hangingPunct="1" indent="0" latinLnBrk="1" lvl="0" marL="0">
              <a:buNone/>
            </a:pPr>
            <a:endParaRPr altLang="zh-CN" sz="2800" lang="zh-CN">
              <a:ea typeface="宋体" pitchFamily="2" charset="-122"/>
            </a:endParaRPr>
          </a:p>
          <a:p>
            <a:pPr eaLnBrk="1" hangingPunct="1" indent="0" latinLnBrk="1" lvl="0" marL="0">
              <a:lnSpc>
                <a:spcPct val="70000"/>
              </a:lnSpc>
            </a:pPr>
            <a:endParaRPr altLang="zh-CN" sz="2800" lang="zh-CN">
              <a:ea typeface="宋体" pitchFamily="2" charset="-122"/>
            </a:endParaRPr>
          </a:p>
          <a:p>
            <a:pPr eaLnBrk="1" hangingPunct="1" indent="0" latinLnBrk="1" lvl="0" marL="0">
              <a:lnSpc>
                <a:spcPct val="70000"/>
              </a:lnSpc>
              <a:buNone/>
            </a:pPr>
            <a:endParaRPr altLang="en-US" sz="1900" lang="zh-CN">
              <a:ea typeface="宋体" pitchFamily="2" charset="-122"/>
            </a:endParaRPr>
          </a:p>
        </p:txBody>
      </p:sp>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132" name=""/>
        <p:cNvGrpSpPr/>
        <p:nvPr/>
      </p:nvGrpSpPr>
      <p:grpSpPr>
        <a:xfrm rot="0">
          <a:off x="0" y="0"/>
          <a:ext cx="0" cy="0"/>
          <a:chOff x="0" y="0"/>
          <a:chExt cx="0" cy="0"/>
        </a:xfrm>
      </p:grpSpPr>
      <p:sp>
        <p:nvSpPr>
          <p:cNvPr id="1048677"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二、项目来源（</a:t>
            </a:r>
            <a:r>
              <a:rPr altLang="zh-CN" lang="en-US">
                <a:ea typeface="宋体" pitchFamily="2" charset="-122"/>
              </a:rPr>
              <a:t>9</a:t>
            </a:r>
            <a:r>
              <a:rPr altLang="en-US" lang="zh-CN">
                <a:ea typeface="宋体" pitchFamily="2" charset="-122"/>
              </a:rPr>
              <a:t>）</a:t>
            </a:r>
          </a:p>
        </p:txBody>
      </p:sp>
      <p:sp>
        <p:nvSpPr>
          <p:cNvPr id="1048678" name=""/>
          <p:cNvSpPr/>
          <p:nvPr>
            <p:ph sz="full" idx="1"/>
          </p:nvPr>
        </p:nvSpPr>
        <p:spPr>
          <a:xfrm rot="0">
            <a:off x="685800" y="1892300"/>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lnSpc>
                <a:spcPct val="80000"/>
              </a:lnSpc>
              <a:buNone/>
            </a:pPr>
            <a:r>
              <a:rPr altLang="zh-CN" sz="3500" lang="en-US">
                <a:ea typeface="宋体" pitchFamily="2" charset="-122"/>
              </a:rPr>
              <a:t>9 </a:t>
            </a:r>
            <a:r>
              <a:rPr altLang="en-US" sz="3500" lang="zh-CN">
                <a:ea typeface="宋体" pitchFamily="2" charset="-122"/>
              </a:rPr>
              <a:t>“一带一路” </a:t>
            </a:r>
          </a:p>
          <a:p>
            <a:pPr eaLnBrk="1" hangingPunct="1" indent="0" latinLnBrk="1" lvl="0" marL="0">
              <a:lnSpc>
                <a:spcPct val="80000"/>
              </a:lnSpc>
              <a:buNone/>
            </a:pPr>
            <a:r>
              <a:rPr altLang="en-US" sz="2800" lang="zh-CN">
                <a:solidFill>
                  <a:srgbClr val="FF0000"/>
                </a:solidFill>
                <a:ea typeface="宋体" pitchFamily="2" charset="-122"/>
              </a:rPr>
              <a:t>       立足中国，面向世界，“一带一路”带来的商机，世界经济的深度融合，带来的机会。</a:t>
            </a:r>
          </a:p>
          <a:p>
            <a:pPr eaLnBrk="1" hangingPunct="1" indent="0" latinLnBrk="1" lvl="0" marL="0">
              <a:lnSpc>
                <a:spcPct val="80000"/>
              </a:lnSpc>
              <a:buNone/>
            </a:pPr>
            <a:r>
              <a:rPr altLang="en-US" sz="2800" lang="zh-CN">
                <a:ea typeface="宋体" pitchFamily="2" charset="-122"/>
              </a:rPr>
              <a:t>特点：</a:t>
            </a:r>
          </a:p>
          <a:p>
            <a:pPr eaLnBrk="1" hangingPunct="1" indent="0" latinLnBrk="1" lvl="0" marL="0">
              <a:lnSpc>
                <a:spcPct val="80000"/>
              </a:lnSpc>
            </a:pPr>
            <a:r>
              <a:rPr altLang="en-US" sz="2800" lang="zh-CN">
                <a:ea typeface="宋体" pitchFamily="2" charset="-122"/>
              </a:rPr>
              <a:t>越来越火的跨界电商是个很好的缩影，一些具有语言和区域优势的学校可以把握这个机会；</a:t>
            </a:r>
          </a:p>
          <a:p>
            <a:pPr eaLnBrk="1" hangingPunct="1" indent="0" latinLnBrk="1" lvl="0" marL="0">
              <a:lnSpc>
                <a:spcPct val="80000"/>
              </a:lnSpc>
            </a:pPr>
            <a:r>
              <a:rPr altLang="en-US" sz="2800" lang="zh-CN">
                <a:ea typeface="宋体" pitchFamily="2" charset="-122"/>
              </a:rPr>
              <a:t>对</a:t>
            </a:r>
            <a:r>
              <a:rPr altLang="en-US" sz="2800" lang="zh-CN">
                <a:ea typeface="宋体" pitchFamily="2" charset="-122"/>
              </a:rPr>
              <a:t>外经贸大学“一带一路”留学生项目，多所大学的跨境电商项目，新疆大学的“语言</a:t>
            </a:r>
            <a:r>
              <a:rPr altLang="zh-CN" sz="2800" lang="en-US">
                <a:ea typeface="宋体" pitchFamily="2" charset="-122"/>
              </a:rPr>
              <a:t>+</a:t>
            </a:r>
            <a:r>
              <a:rPr altLang="en-US" sz="2800" lang="zh-CN">
                <a:ea typeface="宋体" pitchFamily="2" charset="-122"/>
              </a:rPr>
              <a:t>”项目，采用大数据技术与手机智能交流，实现信息检索，完成语音转换，搭建语言的“一带一路”；</a:t>
            </a:r>
          </a:p>
          <a:p>
            <a:pPr eaLnBrk="1" hangingPunct="1" indent="0" latinLnBrk="1" lvl="0" marL="0">
              <a:lnSpc>
                <a:spcPct val="80000"/>
              </a:lnSpc>
              <a:buNone/>
            </a:pPr>
            <a:endParaRPr altLang="en-US" lang="zh-CN">
              <a:ea typeface="宋体" pitchFamily="2" charset="-122"/>
            </a:endParaRPr>
          </a:p>
        </p:txBody>
      </p:sp>
    </p:spTree>
  </p:cSld>
  <p:clrMapOvr>
    <a:masterClrMapping/>
  </p:clrMapOvr>
  <p:timing/>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133" name=""/>
        <p:cNvGrpSpPr/>
        <p:nvPr/>
      </p:nvGrpSpPr>
      <p:grpSpPr>
        <a:xfrm rot="0">
          <a:off x="0" y="0"/>
          <a:ext cx="0" cy="0"/>
          <a:chOff x="0" y="0"/>
          <a:chExt cx="0" cy="0"/>
        </a:xfrm>
      </p:grpSpPr>
      <p:sp>
        <p:nvSpPr>
          <p:cNvPr id="1048679"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algn="ctr" eaLnBrk="1" hangingPunct="1" indent="0" latinLnBrk="1" lvl="0" marL="0">
              <a:buNone/>
            </a:pPr>
            <a:r>
              <a:rPr altLang="en-US" sz="4400" lang="zh-CN">
                <a:ea typeface="宋体" pitchFamily="2" charset="-122"/>
              </a:rPr>
              <a:t>第三部分</a:t>
            </a:r>
          </a:p>
          <a:p>
            <a:pPr algn="ctr" eaLnBrk="1" hangingPunct="1" indent="0" latinLnBrk="1" lvl="0" marL="0">
              <a:buNone/>
            </a:pPr>
            <a:r>
              <a:rPr altLang="en-US" sz="4400" lang="zh-CN">
                <a:ea typeface="宋体" pitchFamily="2" charset="-122"/>
              </a:rPr>
              <a:t>如何完成参赛作品</a:t>
            </a:r>
          </a:p>
          <a:p>
            <a:pPr algn="ctr" eaLnBrk="1" hangingPunct="1" indent="0" latinLnBrk="1" lvl="0" marL="0">
              <a:buNone/>
            </a:pPr>
            <a:endParaRPr altLang="en-US" sz="4400" lang="zh-CN">
              <a:ea typeface="宋体" pitchFamily="2" charset="-122"/>
            </a:endParaRPr>
          </a:p>
        </p:txBody>
      </p:sp>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134" name=""/>
        <p:cNvGrpSpPr/>
        <p:nvPr/>
      </p:nvGrpSpPr>
      <p:grpSpPr>
        <a:xfrm rot="0">
          <a:off x="0" y="0"/>
          <a:ext cx="0" cy="0"/>
          <a:chOff x="0" y="0"/>
          <a:chExt cx="0" cy="0"/>
        </a:xfrm>
      </p:grpSpPr>
      <p:sp>
        <p:nvSpPr>
          <p:cNvPr id="1048680"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一、参赛作品</a:t>
            </a:r>
            <a:r>
              <a:rPr altLang="zh-CN" lang="en-US">
                <a:ea typeface="宋体" pitchFamily="2" charset="-122"/>
              </a:rPr>
              <a:t>——</a:t>
            </a:r>
            <a:r>
              <a:rPr altLang="en-US" lang="zh-CN">
                <a:ea typeface="宋体" pitchFamily="2" charset="-122"/>
              </a:rPr>
              <a:t>商业计划书</a:t>
            </a:r>
          </a:p>
        </p:txBody>
      </p:sp>
      <p:sp>
        <p:nvSpPr>
          <p:cNvPr id="1048681" name=""/>
          <p:cNvSpPr/>
          <p:nvPr>
            <p:ph sz="full" idx="1"/>
          </p:nvPr>
        </p:nvSpPr>
        <p:spPr>
          <a:xfrm rot="0">
            <a:off x="660400" y="1809750"/>
            <a:ext cx="10820400" cy="4514850"/>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lnSpc>
                <a:spcPct val="70000"/>
              </a:lnSpc>
              <a:buNone/>
            </a:pPr>
            <a:r>
              <a:rPr altLang="en-US" b="1" sz="2800" lang="zh-CN">
                <a:ea typeface="宋体" pitchFamily="2" charset="-122"/>
              </a:rPr>
              <a:t>拿什么来比赛？</a:t>
            </a:r>
          </a:p>
          <a:p>
            <a:pPr eaLnBrk="1" hangingPunct="1" indent="0" latinLnBrk="1" lvl="0" marL="0">
              <a:lnSpc>
                <a:spcPct val="70000"/>
              </a:lnSpc>
              <a:buNone/>
            </a:pPr>
            <a:r>
              <a:rPr altLang="zh-CN" sz="2800" lang="en-US">
                <a:ea typeface="宋体" pitchFamily="2" charset="-122"/>
              </a:rPr>
              <a:t> </a:t>
            </a:r>
            <a:r>
              <a:rPr altLang="zh-CN" sz="2800" lang="en-US">
                <a:ea typeface="宋体" pitchFamily="2" charset="-122"/>
              </a:rPr>
              <a:t>                      </a:t>
            </a:r>
            <a:r>
              <a:rPr altLang="en-US" sz="2800" lang="zh-CN">
                <a:solidFill>
                  <a:srgbClr val="FF0000"/>
                </a:solidFill>
                <a:ea typeface="宋体" pitchFamily="2" charset="-122"/>
              </a:rPr>
              <a:t>商业计划书（</a:t>
            </a:r>
            <a:r>
              <a:rPr altLang="zh-CN" sz="2800" lang="en-US">
                <a:solidFill>
                  <a:srgbClr val="FF0000"/>
                </a:solidFill>
                <a:ea typeface="宋体" pitchFamily="2" charset="-122"/>
              </a:rPr>
              <a:t>BP</a:t>
            </a:r>
            <a:r>
              <a:rPr altLang="en-US" sz="2800" lang="zh-CN">
                <a:solidFill>
                  <a:srgbClr val="FF0000"/>
                </a:solidFill>
                <a:ea typeface="宋体" pitchFamily="2" charset="-122"/>
              </a:rPr>
              <a:t>）</a:t>
            </a:r>
            <a:r>
              <a:rPr altLang="zh-CN" sz="2800" lang="en-US">
                <a:solidFill>
                  <a:srgbClr val="FF0000"/>
                </a:solidFill>
                <a:ea typeface="宋体" pitchFamily="2" charset="-122"/>
              </a:rPr>
              <a:t>+</a:t>
            </a:r>
            <a:r>
              <a:rPr altLang="en-US" sz="2800" lang="zh-CN">
                <a:solidFill>
                  <a:srgbClr val="FF0000"/>
                </a:solidFill>
                <a:ea typeface="宋体" pitchFamily="2" charset="-122"/>
              </a:rPr>
              <a:t>现场答辩</a:t>
            </a:r>
          </a:p>
          <a:p>
            <a:pPr eaLnBrk="1" hangingPunct="1" indent="0" latinLnBrk="1" lvl="0" marL="0">
              <a:lnSpc>
                <a:spcPct val="70000"/>
              </a:lnSpc>
              <a:buNone/>
            </a:pPr>
            <a:r>
              <a:rPr altLang="en-US" b="1" sz="2800" lang="zh-CN">
                <a:ea typeface="宋体" pitchFamily="2" charset="-122"/>
              </a:rPr>
              <a:t>商业计划书是什么？</a:t>
            </a:r>
          </a:p>
          <a:p>
            <a:pPr eaLnBrk="1" hangingPunct="1" indent="0" latinLnBrk="1" lvl="0" marL="0">
              <a:lnSpc>
                <a:spcPct val="70000"/>
              </a:lnSpc>
              <a:buNone/>
            </a:pPr>
            <a:r>
              <a:rPr altLang="zh-CN" sz="2800" lang="en-US">
                <a:ea typeface="宋体" pitchFamily="2" charset="-122"/>
              </a:rPr>
              <a:t> </a:t>
            </a:r>
            <a:r>
              <a:rPr altLang="zh-CN" sz="2800" lang="en-US">
                <a:ea typeface="宋体" pitchFamily="2" charset="-122"/>
              </a:rPr>
              <a:t>                      </a:t>
            </a:r>
            <a:r>
              <a:rPr altLang="en-US" sz="2800" lang="zh-CN">
                <a:ea typeface="宋体" pitchFamily="2" charset="-122"/>
              </a:rPr>
              <a:t>一个动人的故事</a:t>
            </a:r>
            <a:r>
              <a:rPr altLang="zh-CN" sz="2800" lang="en-US">
                <a:ea typeface="宋体" pitchFamily="2" charset="-122"/>
              </a:rPr>
              <a:t>——</a:t>
            </a:r>
            <a:r>
              <a:rPr altLang="en-US" sz="2800" lang="zh-CN">
                <a:ea typeface="宋体" pitchFamily="2" charset="-122"/>
              </a:rPr>
              <a:t>打动自己和风投</a:t>
            </a:r>
          </a:p>
          <a:p>
            <a:pPr eaLnBrk="1" hangingPunct="1" indent="0" latinLnBrk="1" lvl="0" marL="0">
              <a:buNone/>
            </a:pPr>
            <a:r>
              <a:rPr altLang="en-US" sz="2800" lang="zh-CN">
                <a:ea typeface="宋体" pitchFamily="2" charset="-122"/>
              </a:rPr>
              <a:t>       项目计划书是融资方吸引投资者，全方位展示项目的商业蓝图，以供投资方分析的报告，它包括投资者感兴趣的重要信息，从企业成长经历、产品服务、商业模式、战略规划、市场营销、管理团队、股权结构、经济效益到融资方案。</a:t>
            </a:r>
          </a:p>
          <a:p>
            <a:pPr eaLnBrk="1" hangingPunct="1" indent="0" latinLnBrk="1" lvl="0" marL="0">
              <a:lnSpc>
                <a:spcPct val="70000"/>
              </a:lnSpc>
              <a:buNone/>
            </a:pPr>
            <a:r>
              <a:rPr altLang="en-US" b="1" sz="2800" lang="zh-CN">
                <a:ea typeface="宋体" pitchFamily="2" charset="-122"/>
              </a:rPr>
              <a:t>商业计划书的用途：</a:t>
            </a:r>
          </a:p>
          <a:p>
            <a:pPr eaLnBrk="1" hangingPunct="1" indent="0" latinLnBrk="1" lvl="0" marL="0">
              <a:lnSpc>
                <a:spcPct val="70000"/>
              </a:lnSpc>
              <a:buNone/>
            </a:pPr>
            <a:r>
              <a:rPr altLang="zh-CN" sz="2800" lang="en-US">
                <a:ea typeface="宋体" pitchFamily="2" charset="-122"/>
              </a:rPr>
              <a:t> </a:t>
            </a:r>
            <a:r>
              <a:rPr altLang="zh-CN" sz="2800" lang="en-US">
                <a:ea typeface="宋体" pitchFamily="2" charset="-122"/>
              </a:rPr>
              <a:t>                       </a:t>
            </a:r>
            <a:r>
              <a:rPr altLang="en-US" sz="2800" lang="zh-CN">
                <a:ea typeface="宋体" pitchFamily="2" charset="-122"/>
              </a:rPr>
              <a:t>项目融资     寻找合作伙伴</a:t>
            </a:r>
          </a:p>
          <a:p>
            <a:pPr eaLnBrk="1" hangingPunct="1" indent="0" latinLnBrk="1" lvl="0" marL="0">
              <a:lnSpc>
                <a:spcPct val="70000"/>
              </a:lnSpc>
              <a:buNone/>
            </a:pPr>
            <a:endParaRPr altLang="en-US" sz="2000" lang="zh-CN">
              <a:ea typeface="宋体" pitchFamily="2" charset="-122"/>
            </a:endParaRPr>
          </a:p>
        </p:txBody>
      </p:sp>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139" name=""/>
        <p:cNvGrpSpPr/>
        <p:nvPr/>
      </p:nvGrpSpPr>
      <p:grpSpPr>
        <a:xfrm rot="0">
          <a:off x="0" y="0"/>
          <a:ext cx="0" cy="0"/>
          <a:chOff x="0" y="0"/>
          <a:chExt cx="0" cy="0"/>
        </a:xfrm>
      </p:grpSpPr>
      <p:sp>
        <p:nvSpPr>
          <p:cNvPr id="1048694"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 </a:t>
            </a:r>
            <a:r>
              <a:rPr altLang="en-US" lang="zh-CN">
                <a:ea typeface="宋体" pitchFamily="2" charset="-122"/>
              </a:rPr>
              <a:t>、商业计划书的撰写</a:t>
            </a:r>
            <a:r>
              <a:rPr altLang="en-US" lang="zh-CN">
                <a:ea typeface="宋体" pitchFamily="2" charset="-122"/>
              </a:rPr>
              <a:t>（</a:t>
            </a:r>
            <a:r>
              <a:rPr altLang="zh-CN" lang="en-US">
                <a:ea typeface="宋体" pitchFamily="2" charset="-122"/>
              </a:rPr>
              <a:t>1</a:t>
            </a:r>
            <a:r>
              <a:rPr altLang="en-US" lang="zh-CN">
                <a:ea typeface="宋体" pitchFamily="2" charset="-122"/>
              </a:rPr>
              <a:t>）</a:t>
            </a:r>
          </a:p>
        </p:txBody>
      </p:sp>
      <p:sp>
        <p:nvSpPr>
          <p:cNvPr id="1048695" name=""/>
          <p:cNvSpPr/>
          <p:nvPr>
            <p:ph sz="full" idx="1"/>
          </p:nvPr>
        </p:nvSpPr>
        <p:spPr>
          <a:xfrm rot="0">
            <a:off x="685800" y="2084387"/>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solidFill>
                  <a:srgbClr val="FF0000"/>
                </a:solidFill>
                <a:ea typeface="宋体" pitchFamily="2" charset="-122"/>
              </a:rPr>
              <a:t>封面内容</a:t>
            </a:r>
          </a:p>
          <a:p>
            <a:pPr eaLnBrk="1" hangingPunct="1" indent="0" latinLnBrk="1" lvl="0" marL="0"/>
            <a:r>
              <a:rPr altLang="en-US" b="1" sz="3200" lang="zh-CN">
                <a:ea typeface="宋体" pitchFamily="2" charset="-122"/>
              </a:rPr>
              <a:t>项目名称</a:t>
            </a:r>
            <a:r>
              <a:rPr altLang="zh-CN" b="1" sz="3200" lang="en-US">
                <a:ea typeface="宋体" pitchFamily="2" charset="-122"/>
              </a:rPr>
              <a:t>+</a:t>
            </a:r>
            <a:r>
              <a:rPr altLang="en-US" b="1" sz="3200" lang="zh-CN">
                <a:ea typeface="宋体" pitchFamily="2" charset="-122"/>
              </a:rPr>
              <a:t>一句话描述</a:t>
            </a:r>
          </a:p>
          <a:p>
            <a:pPr eaLnBrk="1" hangingPunct="1" indent="0" latinLnBrk="1" lvl="0" marL="0">
              <a:buNone/>
            </a:pPr>
            <a:r>
              <a:rPr altLang="en-US" sz="3200" lang="zh-CN">
                <a:ea typeface="宋体" pitchFamily="2" charset="-122"/>
              </a:rPr>
              <a:t>             小米电视：打造年轻人的第一台电视</a:t>
            </a:r>
          </a:p>
          <a:p>
            <a:pPr eaLnBrk="1" hangingPunct="1" indent="0" latinLnBrk="1" lvl="0" marL="0"/>
            <a:r>
              <a:rPr altLang="en-US" b="1" sz="3200" lang="zh-CN">
                <a:ea typeface="宋体" pitchFamily="2" charset="-122"/>
              </a:rPr>
              <a:t>参赛组别   参赛省份  所属高校</a:t>
            </a:r>
          </a:p>
          <a:p>
            <a:pPr eaLnBrk="1" hangingPunct="1" indent="0" latinLnBrk="1" lvl="0" marL="0">
              <a:buNone/>
            </a:pPr>
            <a:r>
              <a:rPr altLang="zh-CN" sz="3200" lang="en-US">
                <a:ea typeface="宋体" pitchFamily="2" charset="-122"/>
              </a:rPr>
              <a:t> </a:t>
            </a:r>
            <a:r>
              <a:rPr altLang="zh-CN" sz="3200" lang="en-US">
                <a:ea typeface="宋体" pitchFamily="2" charset="-122"/>
              </a:rPr>
              <a:t>             </a:t>
            </a:r>
            <a:r>
              <a:rPr altLang="en-US" sz="3200" lang="zh-CN">
                <a:ea typeface="宋体" pitchFamily="2" charset="-122"/>
              </a:rPr>
              <a:t>创意</a:t>
            </a:r>
            <a:r>
              <a:rPr altLang="en-US" sz="3200" lang="zh-CN">
                <a:ea typeface="宋体" pitchFamily="2" charset="-122"/>
              </a:rPr>
              <a:t>组    湖北    武汉科技大学</a:t>
            </a:r>
          </a:p>
          <a:p>
            <a:pPr eaLnBrk="1" hangingPunct="1" indent="0" latinLnBrk="1" lvl="0" marL="0"/>
            <a:r>
              <a:rPr altLang="en-US" b="1" sz="3200" lang="zh-CN">
                <a:ea typeface="宋体" pitchFamily="2" charset="-122"/>
              </a:rPr>
              <a:t>联系信息</a:t>
            </a:r>
            <a:r>
              <a:rPr altLang="zh-CN" sz="3200" lang="en-US">
                <a:ea typeface="宋体" pitchFamily="2" charset="-122"/>
              </a:rPr>
              <a:t>（姓名/</a:t>
            </a:r>
            <a:r>
              <a:rPr altLang="en-US" sz="3200" lang="zh-CN">
                <a:ea typeface="宋体" pitchFamily="2" charset="-122"/>
              </a:rPr>
              <a:t>联系方式</a:t>
            </a:r>
            <a:r>
              <a:rPr altLang="zh-CN" sz="3200" lang="en-US">
                <a:ea typeface="宋体" pitchFamily="2" charset="-122"/>
              </a:rPr>
              <a:t>/</a:t>
            </a:r>
            <a:r>
              <a:rPr altLang="en-US" sz="3200" lang="zh-CN">
                <a:ea typeface="宋体" pitchFamily="2" charset="-122"/>
              </a:rPr>
              <a:t>公司名字）</a:t>
            </a:r>
          </a:p>
        </p:txBody>
      </p:sp>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140" name=""/>
        <p:cNvGrpSpPr/>
        <p:nvPr/>
      </p:nvGrpSpPr>
      <p:grpSpPr>
        <a:xfrm rot="0">
          <a:off x="0" y="0"/>
          <a:ext cx="0" cy="0"/>
          <a:chOff x="0" y="0"/>
          <a:chExt cx="0" cy="0"/>
        </a:xfrm>
      </p:grpSpPr>
      <p:sp>
        <p:nvSpPr>
          <p:cNvPr id="1048696"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 </a:t>
            </a:r>
            <a:r>
              <a:rPr altLang="en-US" lang="zh-CN">
                <a:ea typeface="宋体" pitchFamily="2" charset="-122"/>
              </a:rPr>
              <a:t>、商业计划书的撰写</a:t>
            </a:r>
            <a:r>
              <a:rPr altLang="en-US" lang="zh-CN">
                <a:ea typeface="宋体" pitchFamily="2" charset="-122"/>
              </a:rPr>
              <a:t>（</a:t>
            </a:r>
            <a:r>
              <a:rPr altLang="zh-CN" lang="en-US">
                <a:ea typeface="宋体" pitchFamily="2" charset="-122"/>
              </a:rPr>
              <a:t>2</a:t>
            </a:r>
            <a:r>
              <a:rPr altLang="en-US" lang="zh-CN">
                <a:ea typeface="宋体" pitchFamily="2" charset="-122"/>
              </a:rPr>
              <a:t>）</a:t>
            </a:r>
          </a:p>
        </p:txBody>
      </p:sp>
      <p:sp>
        <p:nvSpPr>
          <p:cNvPr id="1048697"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ea typeface="宋体" pitchFamily="2" charset="-122"/>
              </a:rPr>
              <a:t>主要内容</a:t>
            </a:r>
            <a:r>
              <a:rPr altLang="zh-CN" b="1" sz="3200" lang="en-US">
                <a:ea typeface="宋体" pitchFamily="2" charset="-122"/>
              </a:rPr>
              <a:t>1</a:t>
            </a:r>
            <a:r>
              <a:rPr altLang="en-US" b="1" sz="3200" lang="zh-CN">
                <a:ea typeface="宋体" pitchFamily="2" charset="-122"/>
              </a:rPr>
              <a:t>：</a:t>
            </a:r>
            <a:r>
              <a:rPr altLang="zh-CN" b="1" sz="3200" lang="en-US">
                <a:ea typeface="宋体" pitchFamily="2" charset="-122"/>
              </a:rPr>
              <a:t>  </a:t>
            </a:r>
            <a:r>
              <a:rPr altLang="en-US" b="1" sz="3200" lang="zh-CN">
                <a:ea typeface="宋体" pitchFamily="2" charset="-122"/>
              </a:rPr>
              <a:t>分析行业背景和市场现状</a:t>
            </a:r>
          </a:p>
          <a:p>
            <a:pPr eaLnBrk="1" hangingPunct="1" indent="0" latinLnBrk="1" lvl="0" marL="0">
              <a:lnSpc>
                <a:spcPct val="150000"/>
              </a:lnSpc>
              <a:buNone/>
            </a:pPr>
            <a:r>
              <a:rPr altLang="en-US" sz="3200" lang="zh-CN">
                <a:ea typeface="宋体" pitchFamily="2" charset="-122"/>
              </a:rPr>
              <a:t>     </a:t>
            </a:r>
            <a:r>
              <a:rPr altLang="zh-CN" sz="3200" lang="en-US">
                <a:ea typeface="宋体" pitchFamily="2" charset="-122"/>
              </a:rPr>
              <a:t>                  </a:t>
            </a:r>
            <a:r>
              <a:rPr altLang="en-US" sz="3200" lang="zh-CN">
                <a:ea typeface="宋体" pitchFamily="2" charset="-122"/>
              </a:rPr>
              <a:t>市场容量 </a:t>
            </a:r>
          </a:p>
          <a:p>
            <a:pPr eaLnBrk="1" hangingPunct="1" indent="0" latinLnBrk="1" lvl="0" marL="0">
              <a:lnSpc>
                <a:spcPct val="100000"/>
              </a:lnSpc>
              <a:buNone/>
            </a:pPr>
            <a:r>
              <a:rPr altLang="zh-CN" sz="3200" lang="en-US">
                <a:ea typeface="宋体" pitchFamily="2" charset="-122"/>
              </a:rPr>
              <a:t>                       </a:t>
            </a:r>
            <a:r>
              <a:rPr altLang="en-US" sz="3200" lang="zh-CN">
                <a:ea typeface="宋体" pitchFamily="2" charset="-122"/>
              </a:rPr>
              <a:t>需求痛点 </a:t>
            </a:r>
          </a:p>
          <a:p>
            <a:pPr eaLnBrk="1" hangingPunct="1" indent="0" latinLnBrk="1" lvl="0" marL="0">
              <a:lnSpc>
                <a:spcPct val="100000"/>
              </a:lnSpc>
              <a:buNone/>
            </a:pPr>
            <a:r>
              <a:rPr altLang="zh-CN" sz="3200" lang="en-US">
                <a:ea typeface="宋体" pitchFamily="2" charset="-122"/>
              </a:rPr>
              <a:t>                       </a:t>
            </a:r>
            <a:r>
              <a:rPr altLang="en-US" sz="3200" lang="zh-CN">
                <a:ea typeface="宋体" pitchFamily="2" charset="-122"/>
              </a:rPr>
              <a:t>竞品分析   </a:t>
            </a:r>
          </a:p>
          <a:p>
            <a:pPr eaLnBrk="1" hangingPunct="1" indent="0" latinLnBrk="1" lvl="0" marL="0">
              <a:lnSpc>
                <a:spcPct val="100000"/>
              </a:lnSpc>
              <a:buNone/>
            </a:pPr>
            <a:r>
              <a:rPr altLang="zh-CN" sz="3200" lang="en-US">
                <a:ea typeface="宋体" pitchFamily="2" charset="-122"/>
              </a:rPr>
              <a:t>                       </a:t>
            </a:r>
            <a:r>
              <a:rPr altLang="en-US" sz="3200" lang="zh-CN">
                <a:ea typeface="宋体" pitchFamily="2" charset="-122"/>
              </a:rPr>
              <a:t>时       机</a:t>
            </a:r>
          </a:p>
        </p:txBody>
      </p:sp>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141" name=""/>
        <p:cNvGrpSpPr/>
        <p:nvPr/>
      </p:nvGrpSpPr>
      <p:grpSpPr>
        <a:xfrm rot="0">
          <a:off x="0" y="0"/>
          <a:ext cx="0" cy="0"/>
          <a:chOff x="0" y="0"/>
          <a:chExt cx="0" cy="0"/>
        </a:xfrm>
      </p:grpSpPr>
      <p:sp>
        <p:nvSpPr>
          <p:cNvPr id="1048698"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 </a:t>
            </a:r>
            <a:r>
              <a:rPr altLang="en-US" lang="zh-CN">
                <a:ea typeface="宋体" pitchFamily="2" charset="-122"/>
              </a:rPr>
              <a:t>、商业计划书的撰写</a:t>
            </a:r>
            <a:r>
              <a:rPr altLang="en-US" lang="zh-CN">
                <a:ea typeface="宋体" pitchFamily="2" charset="-122"/>
              </a:rPr>
              <a:t>（</a:t>
            </a:r>
            <a:r>
              <a:rPr altLang="zh-CN" lang="en-US">
                <a:ea typeface="宋体" pitchFamily="2" charset="-122"/>
              </a:rPr>
              <a:t>3</a:t>
            </a:r>
            <a:r>
              <a:rPr altLang="en-US" lang="zh-CN">
                <a:ea typeface="宋体" pitchFamily="2" charset="-122"/>
              </a:rPr>
              <a:t>）</a:t>
            </a:r>
          </a:p>
        </p:txBody>
      </p:sp>
      <p:sp>
        <p:nvSpPr>
          <p:cNvPr id="1048699"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ea typeface="宋体" pitchFamily="2" charset="-122"/>
              </a:rPr>
              <a:t>主要内容</a:t>
            </a:r>
            <a:r>
              <a:rPr altLang="zh-CN" b="1" sz="3200" lang="en-US">
                <a:ea typeface="宋体" pitchFamily="2" charset="-122"/>
              </a:rPr>
              <a:t>2</a:t>
            </a:r>
            <a:r>
              <a:rPr altLang="en-US" b="1" sz="3200" lang="zh-CN">
                <a:ea typeface="宋体" pitchFamily="2" charset="-122"/>
              </a:rPr>
              <a:t>：  产品与服务</a:t>
            </a:r>
          </a:p>
          <a:p>
            <a:pPr eaLnBrk="1" hangingPunct="1" indent="0" latinLnBrk="1" lvl="0" marL="0">
              <a:buNone/>
            </a:pPr>
            <a:r>
              <a:rPr altLang="en-US" sz="3200" lang="zh-CN">
                <a:ea typeface="宋体" pitchFamily="2" charset="-122"/>
              </a:rPr>
              <a:t>                  </a:t>
            </a:r>
          </a:p>
          <a:p>
            <a:pPr eaLnBrk="1" hangingPunct="1" indent="0" latinLnBrk="1" lvl="0" marL="0">
              <a:buNone/>
            </a:pPr>
            <a:r>
              <a:rPr altLang="zh-CN" sz="3200" lang="en-US">
                <a:ea typeface="宋体" pitchFamily="2" charset="-122"/>
              </a:rPr>
              <a:t> </a:t>
            </a:r>
            <a:r>
              <a:rPr altLang="zh-CN" sz="3200" lang="en-US">
                <a:ea typeface="宋体" pitchFamily="2" charset="-122"/>
              </a:rPr>
              <a:t>                      </a:t>
            </a:r>
            <a:r>
              <a:rPr altLang="en-US" sz="3200" lang="zh-CN">
                <a:ea typeface="宋体" pitchFamily="2" charset="-122"/>
              </a:rPr>
              <a:t>讲清楚要做什么</a:t>
            </a:r>
          </a:p>
          <a:p>
            <a:pPr eaLnBrk="1" hangingPunct="1" indent="0" latinLnBrk="1" lvl="0" marL="0">
              <a:buNone/>
            </a:pPr>
            <a:r>
              <a:rPr altLang="zh-CN" sz="3200" lang="en-US">
                <a:ea typeface="宋体" pitchFamily="2" charset="-122"/>
              </a:rPr>
              <a:t>                        </a:t>
            </a:r>
            <a:r>
              <a:rPr altLang="en-US" sz="3200" lang="zh-CN">
                <a:ea typeface="宋体" pitchFamily="2" charset="-122"/>
              </a:rPr>
              <a:t>产业链   产品功能   技术</a:t>
            </a:r>
            <a:r>
              <a:rPr altLang="zh-CN" sz="3200" lang="en-US">
                <a:ea typeface="宋体" pitchFamily="2" charset="-122"/>
              </a:rPr>
              <a:t>/</a:t>
            </a:r>
            <a:r>
              <a:rPr altLang="en-US" sz="3200" lang="zh-CN">
                <a:ea typeface="宋体" pitchFamily="2" charset="-122"/>
              </a:rPr>
              <a:t>服务流程</a:t>
            </a:r>
          </a:p>
          <a:p>
            <a:pPr eaLnBrk="1" hangingPunct="1" indent="0" latinLnBrk="1" lvl="0" marL="0"/>
            <a:endParaRPr altLang="en-US" lang="zh-CN">
              <a:ea typeface="宋体" pitchFamily="2" charset="-122"/>
            </a:endParaRPr>
          </a:p>
        </p:txBody>
      </p:sp>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showMasterSp="1">
  <p:cSld>
    <p:spTree>
      <p:nvGrpSpPr>
        <p:cNvPr id="142" name=""/>
        <p:cNvGrpSpPr/>
        <p:nvPr/>
      </p:nvGrpSpPr>
      <p:grpSpPr>
        <a:xfrm rot="0">
          <a:off x="0" y="0"/>
          <a:ext cx="0" cy="0"/>
          <a:chOff x="0" y="0"/>
          <a:chExt cx="0" cy="0"/>
        </a:xfrm>
      </p:grpSpPr>
      <p:sp>
        <p:nvSpPr>
          <p:cNvPr id="1048700"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 </a:t>
            </a:r>
            <a:r>
              <a:rPr altLang="en-US" lang="zh-CN">
                <a:ea typeface="宋体" pitchFamily="2" charset="-122"/>
              </a:rPr>
              <a:t>、商业计划书的撰写</a:t>
            </a:r>
            <a:r>
              <a:rPr altLang="en-US" lang="zh-CN">
                <a:ea typeface="宋体" pitchFamily="2" charset="-122"/>
              </a:rPr>
              <a:t>（</a:t>
            </a:r>
            <a:r>
              <a:rPr altLang="zh-CN" lang="en-US">
                <a:ea typeface="宋体" pitchFamily="2" charset="-122"/>
              </a:rPr>
              <a:t>4</a:t>
            </a:r>
            <a:r>
              <a:rPr altLang="en-US" lang="zh-CN">
                <a:ea typeface="宋体" pitchFamily="2" charset="-122"/>
              </a:rPr>
              <a:t>）</a:t>
            </a:r>
          </a:p>
        </p:txBody>
      </p:sp>
      <p:sp>
        <p:nvSpPr>
          <p:cNvPr id="1048701"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ea typeface="宋体" pitchFamily="2" charset="-122"/>
              </a:rPr>
              <a:t>主要内容</a:t>
            </a:r>
            <a:r>
              <a:rPr altLang="zh-CN" b="1" sz="3200" lang="en-US">
                <a:ea typeface="宋体" pitchFamily="2" charset="-122"/>
              </a:rPr>
              <a:t>3</a:t>
            </a:r>
            <a:r>
              <a:rPr altLang="en-US" b="1" sz="3200" lang="zh-CN">
                <a:ea typeface="宋体" pitchFamily="2" charset="-122"/>
              </a:rPr>
              <a:t>：  生产运营</a:t>
            </a:r>
          </a:p>
          <a:p>
            <a:pPr eaLnBrk="1" hangingPunct="1" indent="0" latinLnBrk="1" lvl="0" marL="0">
              <a:buNone/>
            </a:pPr>
            <a:r>
              <a:rPr altLang="en-US" sz="3200" lang="zh-CN">
                <a:ea typeface="宋体" pitchFamily="2" charset="-122"/>
              </a:rPr>
              <a:t>                </a:t>
            </a:r>
          </a:p>
          <a:p>
            <a:pPr eaLnBrk="1" hangingPunct="1" indent="0" latinLnBrk="1" lvl="0" marL="0">
              <a:buNone/>
            </a:pPr>
            <a:r>
              <a:rPr altLang="zh-CN" sz="3200" lang="en-US">
                <a:ea typeface="宋体" pitchFamily="2" charset="-122"/>
              </a:rPr>
              <a:t> </a:t>
            </a:r>
            <a:r>
              <a:rPr altLang="zh-CN" sz="3200" lang="en-US">
                <a:ea typeface="宋体" pitchFamily="2" charset="-122"/>
              </a:rPr>
              <a:t>        </a:t>
            </a:r>
            <a:r>
              <a:rPr altLang="en-US" sz="3200" lang="zh-CN">
                <a:ea typeface="宋体" pitchFamily="2" charset="-122"/>
              </a:rPr>
              <a:t> 如何做以及现状：               </a:t>
            </a:r>
          </a:p>
          <a:p>
            <a:pPr eaLnBrk="1" hangingPunct="1" indent="0" latinLnBrk="1" lvl="0" marL="0">
              <a:buNone/>
            </a:pPr>
            <a:r>
              <a:rPr altLang="zh-CN" sz="3200" lang="en-US">
                <a:ea typeface="宋体" pitchFamily="2" charset="-122"/>
              </a:rPr>
              <a:t>         </a:t>
            </a:r>
            <a:r>
              <a:rPr altLang="en-US" sz="3200" lang="zh-CN">
                <a:ea typeface="宋体" pitchFamily="2" charset="-122"/>
              </a:rPr>
              <a:t>     解决方案   产品    用户     核心竞争力</a:t>
            </a:r>
          </a:p>
          <a:p>
            <a:pPr eaLnBrk="1" hangingPunct="1" indent="0" latinLnBrk="1" lvl="0" marL="0">
              <a:buNone/>
            </a:pPr>
            <a:r>
              <a:rPr altLang="en-US" sz="3200" lang="zh-CN">
                <a:ea typeface="宋体" pitchFamily="2" charset="-122"/>
              </a:rPr>
              <a:t>                        商业模式   关键业务策略   当前成果 </a:t>
            </a:r>
          </a:p>
        </p:txBody>
      </p:sp>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showMasterSp="1">
  <p:cSld>
    <p:spTree>
      <p:nvGrpSpPr>
        <p:cNvPr id="143" name=""/>
        <p:cNvGrpSpPr/>
        <p:nvPr/>
      </p:nvGrpSpPr>
      <p:grpSpPr>
        <a:xfrm rot="0">
          <a:off x="0" y="0"/>
          <a:ext cx="0" cy="0"/>
          <a:chOff x="0" y="0"/>
          <a:chExt cx="0" cy="0"/>
        </a:xfrm>
      </p:grpSpPr>
      <p:sp>
        <p:nvSpPr>
          <p:cNvPr id="1048702"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 </a:t>
            </a:r>
            <a:r>
              <a:rPr altLang="en-US" lang="zh-CN">
                <a:ea typeface="宋体" pitchFamily="2" charset="-122"/>
              </a:rPr>
              <a:t>、商业计划书的撰写</a:t>
            </a:r>
            <a:r>
              <a:rPr altLang="en-US" lang="zh-CN">
                <a:ea typeface="宋体" pitchFamily="2" charset="-122"/>
              </a:rPr>
              <a:t>（</a:t>
            </a:r>
            <a:r>
              <a:rPr altLang="zh-CN" lang="en-US">
                <a:ea typeface="宋体" pitchFamily="2" charset="-122"/>
              </a:rPr>
              <a:t>5</a:t>
            </a:r>
            <a:r>
              <a:rPr altLang="en-US" lang="zh-CN">
                <a:ea typeface="宋体" pitchFamily="2" charset="-122"/>
              </a:rPr>
              <a:t>）</a:t>
            </a:r>
          </a:p>
        </p:txBody>
      </p:sp>
      <p:sp>
        <p:nvSpPr>
          <p:cNvPr id="1048703"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ea typeface="宋体" pitchFamily="2" charset="-122"/>
              </a:rPr>
              <a:t>主要内容</a:t>
            </a:r>
            <a:r>
              <a:rPr altLang="zh-CN" b="1" sz="3200" lang="en-US">
                <a:ea typeface="宋体" pitchFamily="2" charset="-122"/>
              </a:rPr>
              <a:t>4</a:t>
            </a:r>
            <a:r>
              <a:rPr altLang="en-US" b="1" sz="3200" lang="zh-CN">
                <a:ea typeface="宋体" pitchFamily="2" charset="-122"/>
              </a:rPr>
              <a:t>：营销计划</a:t>
            </a:r>
          </a:p>
          <a:p>
            <a:pPr eaLnBrk="1" hangingPunct="1" indent="0" latinLnBrk="1" lvl="0" marL="0">
              <a:buNone/>
            </a:pPr>
            <a:r>
              <a:rPr altLang="zh-CN" b="1" sz="3200" lang="en-US">
                <a:ea typeface="宋体" pitchFamily="2" charset="-122"/>
              </a:rPr>
              <a:t> </a:t>
            </a:r>
            <a:r>
              <a:rPr altLang="zh-CN" b="1" sz="3200" lang="en-US">
                <a:ea typeface="宋体" pitchFamily="2" charset="-122"/>
              </a:rPr>
              <a:t>                    </a:t>
            </a:r>
            <a:r>
              <a:rPr altLang="en-US" b="1" sz="3200" lang="zh-CN">
                <a:ea typeface="宋体" pitchFamily="2" charset="-122"/>
              </a:rPr>
              <a:t>价格策略，产品策略</a:t>
            </a:r>
          </a:p>
          <a:p>
            <a:pPr eaLnBrk="1" hangingPunct="1" indent="0" latinLnBrk="1" lvl="0" marL="0">
              <a:buNone/>
            </a:pPr>
            <a:r>
              <a:rPr altLang="en-US" b="1" sz="3200" lang="zh-CN">
                <a:ea typeface="宋体" pitchFamily="2" charset="-122"/>
              </a:rPr>
              <a:t>                     渠道策略，促销策略</a:t>
            </a:r>
          </a:p>
        </p:txBody>
      </p:sp>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showMasterSp="1">
  <p:cSld>
    <p:spTree>
      <p:nvGrpSpPr>
        <p:cNvPr id="144" name=""/>
        <p:cNvGrpSpPr/>
        <p:nvPr/>
      </p:nvGrpSpPr>
      <p:grpSpPr>
        <a:xfrm rot="0">
          <a:off x="0" y="0"/>
          <a:ext cx="0" cy="0"/>
          <a:chOff x="0" y="0"/>
          <a:chExt cx="0" cy="0"/>
        </a:xfrm>
      </p:grpSpPr>
      <p:sp>
        <p:nvSpPr>
          <p:cNvPr id="1048704"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 </a:t>
            </a:r>
            <a:r>
              <a:rPr altLang="en-US" lang="zh-CN">
                <a:ea typeface="宋体" pitchFamily="2" charset="-122"/>
              </a:rPr>
              <a:t>、商业计划书的撰写</a:t>
            </a:r>
            <a:r>
              <a:rPr altLang="en-US" lang="zh-CN">
                <a:ea typeface="宋体" pitchFamily="2" charset="-122"/>
              </a:rPr>
              <a:t>（</a:t>
            </a:r>
            <a:r>
              <a:rPr altLang="zh-CN" lang="en-US">
                <a:ea typeface="宋体" pitchFamily="2" charset="-122"/>
              </a:rPr>
              <a:t>6</a:t>
            </a:r>
            <a:r>
              <a:rPr altLang="en-US" lang="zh-CN">
                <a:ea typeface="宋体" pitchFamily="2" charset="-122"/>
              </a:rPr>
              <a:t>）</a:t>
            </a:r>
          </a:p>
        </p:txBody>
      </p:sp>
      <p:sp>
        <p:nvSpPr>
          <p:cNvPr id="1048705"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ea typeface="宋体" pitchFamily="2" charset="-122"/>
              </a:rPr>
              <a:t>主要内容</a:t>
            </a:r>
            <a:r>
              <a:rPr altLang="zh-CN" b="1" sz="3200" lang="en-US">
                <a:ea typeface="宋体" pitchFamily="2" charset="-122"/>
              </a:rPr>
              <a:t>5</a:t>
            </a:r>
            <a:r>
              <a:rPr altLang="en-US" b="1" sz="3200" lang="zh-CN">
                <a:ea typeface="宋体" pitchFamily="2" charset="-122"/>
              </a:rPr>
              <a:t>：  项目团队</a:t>
            </a:r>
          </a:p>
          <a:p>
            <a:pPr eaLnBrk="1" hangingPunct="1" indent="0" latinLnBrk="1" lvl="0" marL="0">
              <a:buNone/>
            </a:pPr>
            <a:r>
              <a:rPr altLang="zh-CN" sz="3200" lang="en-US">
                <a:ea typeface="宋体" pitchFamily="2" charset="-122"/>
              </a:rPr>
              <a:t>               </a:t>
            </a:r>
          </a:p>
          <a:p>
            <a:pPr eaLnBrk="1" hangingPunct="1" indent="0" latinLnBrk="1" lvl="0" marL="0">
              <a:buNone/>
            </a:pPr>
            <a:r>
              <a:rPr altLang="zh-CN" sz="3200" lang="en-US">
                <a:ea typeface="宋体" pitchFamily="2" charset="-122"/>
              </a:rPr>
              <a:t> </a:t>
            </a:r>
            <a:r>
              <a:rPr altLang="zh-CN" sz="3200" lang="en-US">
                <a:ea typeface="宋体" pitchFamily="2" charset="-122"/>
              </a:rPr>
              <a:t>      </a:t>
            </a:r>
            <a:r>
              <a:rPr altLang="en-US" sz="3200" lang="zh-CN">
                <a:ea typeface="宋体" pitchFamily="2" charset="-122"/>
              </a:rPr>
              <a:t>谁来做？为什么是我们？</a:t>
            </a:r>
          </a:p>
          <a:p>
            <a:pPr eaLnBrk="1" hangingPunct="1" indent="0" latinLnBrk="1" lvl="0" marL="0">
              <a:buNone/>
            </a:pPr>
            <a:r>
              <a:rPr altLang="zh-CN" sz="3200" lang="en-US">
                <a:ea typeface="宋体" pitchFamily="2" charset="-122"/>
              </a:rPr>
              <a:t>                   </a:t>
            </a:r>
            <a:r>
              <a:rPr altLang="en-US" sz="3200" lang="zh-CN">
                <a:ea typeface="宋体" pitchFamily="2" charset="-122"/>
              </a:rPr>
              <a:t>团队规模   能力（角色）分工  </a:t>
            </a:r>
          </a:p>
          <a:p>
            <a:pPr eaLnBrk="1" hangingPunct="1" indent="0" latinLnBrk="1" lvl="0" marL="0">
              <a:buNone/>
            </a:pPr>
            <a:r>
              <a:rPr altLang="zh-CN" sz="3200" lang="en-US">
                <a:ea typeface="宋体" pitchFamily="2" charset="-122"/>
              </a:rPr>
              <a:t>                              </a:t>
            </a:r>
            <a:r>
              <a:rPr altLang="en-US" sz="3200" lang="zh-CN">
                <a:ea typeface="宋体" pitchFamily="2" charset="-122"/>
              </a:rPr>
              <a:t>岗位匹配度      核心竞争优势</a:t>
            </a:r>
          </a:p>
        </p:txBody>
      </p:sp>
    </p:spTree>
  </p:cSld>
  <p:clrMapOvr>
    <a:masterClrMapping/>
  </p:clrMapOvr>
  <p:timing/>
</p:sld>
</file>

<file path=ppt/slides/slide39.xml><?xml version="1.0" encoding="utf-8"?>
<p:sld xmlns:a="http://schemas.openxmlformats.org/drawingml/2006/main" xmlns:r="http://schemas.openxmlformats.org/officeDocument/2006/relationships" xmlns:p="http://schemas.openxmlformats.org/presentationml/2006/main" showMasterSp="1">
  <p:cSld>
    <p:spTree>
      <p:nvGrpSpPr>
        <p:cNvPr id="145" name=""/>
        <p:cNvGrpSpPr/>
        <p:nvPr/>
      </p:nvGrpSpPr>
      <p:grpSpPr>
        <a:xfrm rot="0">
          <a:off x="0" y="0"/>
          <a:ext cx="0" cy="0"/>
          <a:chOff x="0" y="0"/>
          <a:chExt cx="0" cy="0"/>
        </a:xfrm>
      </p:grpSpPr>
      <p:sp>
        <p:nvSpPr>
          <p:cNvPr id="1048706"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a:t>
            </a:r>
            <a:r>
              <a:rPr altLang="en-US" lang="zh-CN">
                <a:ea typeface="宋体" pitchFamily="2" charset="-122"/>
              </a:rPr>
              <a:t>商业计划书的撰写</a:t>
            </a:r>
            <a:r>
              <a:rPr altLang="en-US" lang="zh-CN">
                <a:ea typeface="宋体" pitchFamily="2" charset="-122"/>
              </a:rPr>
              <a:t>（</a:t>
            </a:r>
            <a:r>
              <a:rPr altLang="zh-CN" lang="en-US">
                <a:ea typeface="宋体" pitchFamily="2" charset="-122"/>
              </a:rPr>
              <a:t>7</a:t>
            </a:r>
            <a:r>
              <a:rPr altLang="en-US" lang="zh-CN">
                <a:ea typeface="宋体" pitchFamily="2" charset="-122"/>
              </a:rPr>
              <a:t>）</a:t>
            </a:r>
          </a:p>
        </p:txBody>
      </p:sp>
      <p:sp>
        <p:nvSpPr>
          <p:cNvPr id="1048707"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ea typeface="宋体" pitchFamily="2" charset="-122"/>
              </a:rPr>
              <a:t>  主要内容</a:t>
            </a:r>
            <a:r>
              <a:rPr altLang="zh-CN" b="1" sz="3200" lang="en-US">
                <a:ea typeface="宋体" pitchFamily="2" charset="-122"/>
              </a:rPr>
              <a:t>6</a:t>
            </a:r>
            <a:r>
              <a:rPr altLang="en-US" b="1" sz="3200" lang="zh-CN">
                <a:ea typeface="宋体" pitchFamily="2" charset="-122"/>
              </a:rPr>
              <a:t>：财务预测与融资计划</a:t>
            </a:r>
          </a:p>
          <a:p>
            <a:pPr eaLnBrk="1" hangingPunct="1" indent="0" latinLnBrk="1" lvl="0" marL="0">
              <a:buNone/>
            </a:pPr>
            <a:r>
              <a:rPr altLang="en-US" b="1" sz="3200" lang="zh-CN">
                <a:ea typeface="宋体" pitchFamily="2" charset="-122"/>
              </a:rPr>
              <a:t>                      钱钱钱</a:t>
            </a:r>
            <a:r>
              <a:rPr altLang="zh-CN" b="1" sz="3200" lang="en-US">
                <a:ea typeface="宋体" pitchFamily="2" charset="-122"/>
              </a:rPr>
              <a:t>——</a:t>
            </a:r>
            <a:r>
              <a:rPr altLang="en-US" b="1" sz="3200" lang="zh-CN">
                <a:ea typeface="宋体" pitchFamily="2" charset="-122"/>
              </a:rPr>
              <a:t>盈利导向</a:t>
            </a:r>
          </a:p>
          <a:p>
            <a:pPr eaLnBrk="1" hangingPunct="1" indent="0" latinLnBrk="1" lvl="0" marL="0">
              <a:buNone/>
            </a:pPr>
            <a:r>
              <a:rPr altLang="zh-CN" sz="3200" lang="en-US">
                <a:ea typeface="宋体" pitchFamily="2" charset="-122"/>
              </a:rPr>
              <a:t>          </a:t>
            </a:r>
            <a:r>
              <a:rPr altLang="en-US" b="1" sz="3200" lang="zh-CN">
                <a:ea typeface="宋体" pitchFamily="2" charset="-122"/>
              </a:rPr>
              <a:t>项目赚钱吗？</a:t>
            </a:r>
            <a:r>
              <a:rPr altLang="zh-CN" sz="3200" lang="en-US">
                <a:ea typeface="宋体" pitchFamily="2" charset="-122"/>
              </a:rPr>
              <a:t>销售收入；利润；投资回收期；投资回报率；内部收益率；盈亏平衡点；净现值。。。</a:t>
            </a:r>
          </a:p>
          <a:p>
            <a:pPr eaLnBrk="1" hangingPunct="1" indent="0" latinLnBrk="1" lvl="0" marL="0">
              <a:buNone/>
            </a:pPr>
            <a:r>
              <a:rPr altLang="zh-CN" sz="3200" lang="en-US">
                <a:ea typeface="宋体" pitchFamily="2" charset="-122"/>
              </a:rPr>
              <a:t>          </a:t>
            </a:r>
            <a:r>
              <a:rPr altLang="en-US" b="1" sz="3200" lang="zh-CN">
                <a:ea typeface="宋体" pitchFamily="2" charset="-122"/>
              </a:rPr>
              <a:t>钱从哪儿来？</a:t>
            </a:r>
            <a:r>
              <a:rPr altLang="zh-CN" sz="3200" lang="en-US">
                <a:ea typeface="宋体" pitchFamily="2" charset="-122"/>
              </a:rPr>
              <a:t>自筹——</a:t>
            </a:r>
            <a:r>
              <a:rPr altLang="en-US" sz="3200" lang="zh-CN">
                <a:ea typeface="宋体" pitchFamily="2" charset="-122"/>
              </a:rPr>
              <a:t>爹娘还是银行；融资</a:t>
            </a:r>
            <a:r>
              <a:rPr altLang="zh-CN" sz="3200" lang="en-US">
                <a:ea typeface="宋体" pitchFamily="2" charset="-122"/>
              </a:rPr>
              <a:t>——</a:t>
            </a:r>
            <a:r>
              <a:rPr altLang="en-US" sz="3200" lang="zh-CN">
                <a:ea typeface="宋体" pitchFamily="2" charset="-122"/>
              </a:rPr>
              <a:t>机构还是个人。</a:t>
            </a:r>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105" name=""/>
        <p:cNvGrpSpPr/>
        <p:nvPr/>
      </p:nvGrpSpPr>
      <p:grpSpPr>
        <a:xfrm rot="0">
          <a:off x="0" y="0"/>
          <a:ext cx="0" cy="0"/>
          <a:chOff x="0" y="0"/>
          <a:chExt cx="0" cy="0"/>
        </a:xfrm>
      </p:grpSpPr>
      <p:sp>
        <p:nvSpPr>
          <p:cNvPr id="1048595" name=""/>
          <p:cNvSpPr/>
          <p:nvPr>
            <p:ph sz="full" idx="1"/>
          </p:nvPr>
        </p:nvSpPr>
        <p:spPr>
          <a:xfrm rot="0">
            <a:off x="685800" y="1465262"/>
            <a:ext cx="10820400" cy="4752975"/>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indent="0" lvl="0" marL="0">
              <a:buNone/>
            </a:pPr>
            <a:r>
              <a:rPr altLang="zh-CN" sz="3200" lang="en-US">
                <a:ea typeface="宋体" pitchFamily="2" charset="-122"/>
              </a:rPr>
              <a:t>3</a:t>
            </a:r>
            <a:r>
              <a:rPr altLang="en-US" sz="3200" lang="zh-CN">
                <a:ea typeface="宋体" pitchFamily="2" charset="-122"/>
              </a:rPr>
              <a:t>大赛总体安排（</a:t>
            </a:r>
            <a:r>
              <a:rPr altLang="zh-CN" sz="3200" lang="en-US">
                <a:ea typeface="宋体" pitchFamily="2" charset="-122"/>
              </a:rPr>
              <a:t>1</a:t>
            </a:r>
            <a:r>
              <a:rPr altLang="en-US" sz="3200" lang="zh-CN">
                <a:ea typeface="宋体" pitchFamily="2" charset="-122"/>
              </a:rPr>
              <a:t>）</a:t>
            </a:r>
          </a:p>
          <a:p>
            <a:pPr indent="0" lvl="0" marL="0">
              <a:buNone/>
            </a:pPr>
            <a:r>
              <a:rPr altLang="en-US" sz="2400" lang="zh-CN">
                <a:ea typeface="宋体" pitchFamily="2" charset="-122"/>
              </a:rPr>
              <a:t>       力争做到“有广度、有高度、有深度、有温度”，努力体现有突破、有特色、有新意。</a:t>
            </a:r>
          </a:p>
          <a:p>
            <a:pPr indent="0" lvl="0" marL="0">
              <a:buNone/>
            </a:pPr>
            <a:r>
              <a:rPr altLang="zh-CN" sz="2400" lang="en-US">
                <a:ea typeface="宋体" pitchFamily="2" charset="-122"/>
              </a:rPr>
              <a:t> </a:t>
            </a:r>
            <a:r>
              <a:rPr altLang="zh-CN" sz="2400" lang="en-US">
                <a:ea typeface="宋体" pitchFamily="2" charset="-122"/>
              </a:rPr>
              <a:t>      </a:t>
            </a:r>
            <a:r>
              <a:rPr altLang="en-US" sz="2400" lang="zh-CN">
                <a:ea typeface="宋体" pitchFamily="2" charset="-122"/>
              </a:rPr>
              <a:t>扩大参赛规模，实现区域、学校、学生类型全覆盖和</a:t>
            </a:r>
            <a:r>
              <a:rPr altLang="en-US" sz="2400" lang="zh-CN">
                <a:solidFill>
                  <a:srgbClr val="FF0000"/>
                </a:solidFill>
                <a:ea typeface="宋体" pitchFamily="2" charset="-122"/>
              </a:rPr>
              <a:t>国际赛道拓展</a:t>
            </a:r>
            <a:r>
              <a:rPr altLang="en-US" sz="2400" lang="zh-CN">
                <a:ea typeface="宋体" pitchFamily="2" charset="-122"/>
              </a:rPr>
              <a:t>；广泛实施</a:t>
            </a:r>
            <a:r>
              <a:rPr altLang="en-US" sz="2400" lang="zh-CN">
                <a:solidFill>
                  <a:srgbClr val="FF0000"/>
                </a:solidFill>
                <a:ea typeface="宋体" pitchFamily="2" charset="-122"/>
              </a:rPr>
              <a:t>“青年红色筑梦之旅”</a:t>
            </a:r>
            <a:r>
              <a:rPr altLang="en-US" sz="2400" lang="zh-CN">
                <a:ea typeface="宋体" pitchFamily="2" charset="-122"/>
              </a:rPr>
              <a:t>活动，培养有理想、有本领、有担当的热血青春力量；壮大创新创业生力军，服务创新驱动发展、</a:t>
            </a:r>
            <a:r>
              <a:rPr altLang="en-US" sz="2400" lang="zh-CN">
                <a:solidFill>
                  <a:srgbClr val="FF0000"/>
                </a:solidFill>
                <a:ea typeface="宋体" pitchFamily="2" charset="-122"/>
              </a:rPr>
              <a:t>“一带一路”建设</a:t>
            </a:r>
            <a:r>
              <a:rPr altLang="en-US" sz="2400" lang="zh-CN">
                <a:ea typeface="宋体" pitchFamily="2" charset="-122"/>
              </a:rPr>
              <a:t>、</a:t>
            </a:r>
            <a:r>
              <a:rPr altLang="en-US" sz="2400" lang="zh-CN">
                <a:solidFill>
                  <a:srgbClr val="FF0000"/>
                </a:solidFill>
                <a:ea typeface="宋体" pitchFamily="2" charset="-122"/>
              </a:rPr>
              <a:t>乡村振兴</a:t>
            </a:r>
            <a:r>
              <a:rPr altLang="en-US" sz="2400" lang="zh-CN">
                <a:ea typeface="宋体" pitchFamily="2" charset="-122"/>
              </a:rPr>
              <a:t>和</a:t>
            </a:r>
            <a:r>
              <a:rPr altLang="en-US" sz="2400" lang="zh-CN">
                <a:solidFill>
                  <a:srgbClr val="FF0000"/>
                </a:solidFill>
                <a:ea typeface="宋体" pitchFamily="2" charset="-122"/>
              </a:rPr>
              <a:t>脱贫攻坚</a:t>
            </a:r>
            <a:r>
              <a:rPr altLang="zh-CN" sz="2400" lang="en-US">
                <a:ea typeface="宋体" pitchFamily="2" charset="-122"/>
              </a:rPr>
              <a:t>等国家战略。</a:t>
            </a:r>
          </a:p>
          <a:p>
            <a:pPr indent="0" lvl="0" marL="0">
              <a:buNone/>
            </a:pPr>
            <a:r>
              <a:rPr altLang="zh-CN" sz="2400" lang="en-US">
                <a:ea typeface="宋体" pitchFamily="2" charset="-122"/>
              </a:rPr>
              <a:t> </a:t>
            </a:r>
            <a:r>
              <a:rPr altLang="zh-CN" sz="2400" lang="en-US">
                <a:ea typeface="宋体" pitchFamily="2" charset="-122"/>
              </a:rPr>
              <a:t>      </a:t>
            </a:r>
            <a:r>
              <a:rPr altLang="en-US" sz="2400" lang="zh-CN">
                <a:ea typeface="宋体" pitchFamily="2" charset="-122"/>
              </a:rPr>
              <a:t>突出“海丝”特色，</a:t>
            </a:r>
            <a:r>
              <a:rPr altLang="en-US" sz="2400" lang="zh-CN">
                <a:solidFill>
                  <a:srgbClr val="FF0000"/>
                </a:solidFill>
                <a:ea typeface="宋体" pitchFamily="2" charset="-122"/>
              </a:rPr>
              <a:t>加强“海上丝绸之路”沿线国家创新创业教育合作</a:t>
            </a:r>
            <a:r>
              <a:rPr altLang="en-US" sz="2400" lang="zh-CN">
                <a:ea typeface="宋体" pitchFamily="2" charset="-122"/>
              </a:rPr>
              <a:t>；突出海峡特色，</a:t>
            </a:r>
            <a:r>
              <a:rPr altLang="en-US" sz="2400" lang="zh-CN">
                <a:solidFill>
                  <a:srgbClr val="FF0000"/>
                </a:solidFill>
                <a:ea typeface="宋体" pitchFamily="2" charset="-122"/>
              </a:rPr>
              <a:t>推动海峡两岸青年大学生深度交流</a:t>
            </a:r>
            <a:r>
              <a:rPr altLang="en-US" sz="2400" lang="zh-CN">
                <a:ea typeface="宋体" pitchFamily="2" charset="-122"/>
              </a:rPr>
              <a:t>；突出</a:t>
            </a:r>
            <a:r>
              <a:rPr altLang="en-US" sz="2400" lang="zh-CN">
                <a:solidFill>
                  <a:srgbClr val="FF0000"/>
                </a:solidFill>
                <a:ea typeface="宋体" pitchFamily="2" charset="-122"/>
              </a:rPr>
              <a:t>海洋文化特色</a:t>
            </a:r>
            <a:r>
              <a:rPr altLang="en-US" sz="2400" lang="zh-CN">
                <a:ea typeface="宋体" pitchFamily="2" charset="-122"/>
              </a:rPr>
              <a:t>，培养学生</a:t>
            </a:r>
            <a:r>
              <a:rPr altLang="en-US" sz="2400" lang="zh-CN">
                <a:solidFill>
                  <a:srgbClr val="FF0000"/>
                </a:solidFill>
                <a:ea typeface="宋体" pitchFamily="2" charset="-122"/>
              </a:rPr>
              <a:t>敢</a:t>
            </a:r>
            <a:r>
              <a:rPr altLang="en-US" sz="2400" lang="zh-CN">
                <a:ea typeface="宋体" pitchFamily="2" charset="-122"/>
              </a:rPr>
              <a:t>闯</a:t>
            </a:r>
            <a:r>
              <a:rPr altLang="en-US" sz="2400" lang="zh-CN">
                <a:solidFill>
                  <a:srgbClr val="FF0000"/>
                </a:solidFill>
                <a:ea typeface="宋体" pitchFamily="2" charset="-122"/>
              </a:rPr>
              <a:t>敢</a:t>
            </a:r>
            <a:r>
              <a:rPr altLang="en-US" sz="2400" lang="zh-CN">
                <a:ea typeface="宋体" pitchFamily="2" charset="-122"/>
              </a:rPr>
              <a:t>创、</a:t>
            </a:r>
            <a:r>
              <a:rPr altLang="en-US" sz="2400" lang="zh-CN">
                <a:solidFill>
                  <a:srgbClr val="FF0000"/>
                </a:solidFill>
                <a:ea typeface="宋体" pitchFamily="2" charset="-122"/>
              </a:rPr>
              <a:t>敢</a:t>
            </a:r>
            <a:r>
              <a:rPr altLang="en-US" sz="2400" lang="zh-CN">
                <a:ea typeface="宋体" pitchFamily="2" charset="-122"/>
              </a:rPr>
              <a:t>于冒险、</a:t>
            </a:r>
            <a:r>
              <a:rPr altLang="en-US" sz="2400" lang="zh-CN">
                <a:solidFill>
                  <a:srgbClr val="FF0000"/>
                </a:solidFill>
                <a:ea typeface="宋体" pitchFamily="2" charset="-122"/>
              </a:rPr>
              <a:t>敢</a:t>
            </a:r>
            <a:r>
              <a:rPr altLang="zh-CN" sz="2400" lang="en-US">
                <a:ea typeface="宋体" pitchFamily="2" charset="-122"/>
              </a:rPr>
              <a:t>为天下先的创新创业精神。以改革开放40</a:t>
            </a:r>
            <a:r>
              <a:rPr altLang="en-US" sz="2400" lang="zh-CN">
                <a:ea typeface="宋体" pitchFamily="2" charset="-122"/>
              </a:rPr>
              <a:t>周年为契机，实现更大程度的开放合作，打造国际大赛平台，努力办一届</a:t>
            </a:r>
            <a:r>
              <a:rPr altLang="en-US" sz="2400" lang="zh-CN">
                <a:solidFill>
                  <a:srgbClr val="FF0000"/>
                </a:solidFill>
                <a:ea typeface="宋体" pitchFamily="2" charset="-122"/>
              </a:rPr>
              <a:t>惊艳非凡</a:t>
            </a:r>
            <a:r>
              <a:rPr altLang="zh-CN" sz="2400" lang="en-US">
                <a:ea typeface="宋体" pitchFamily="2" charset="-122"/>
              </a:rPr>
              <a:t>的全球双创盛会。</a:t>
            </a:r>
          </a:p>
          <a:p>
            <a:pPr indent="0" lvl="0" marL="0">
              <a:buNone/>
            </a:pPr>
            <a:endParaRPr altLang="en-US" lang="zh-CN">
              <a:ea typeface="宋体" pitchFamily="2" charset="-122"/>
            </a:endParaRPr>
          </a:p>
        </p:txBody>
      </p:sp>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showMasterSp="1">
  <p:cSld>
    <p:spTree>
      <p:nvGrpSpPr>
        <p:cNvPr id="146" name=""/>
        <p:cNvGrpSpPr/>
        <p:nvPr/>
      </p:nvGrpSpPr>
      <p:grpSpPr>
        <a:xfrm rot="0">
          <a:off x="0" y="0"/>
          <a:ext cx="0" cy="0"/>
          <a:chOff x="0" y="0"/>
          <a:chExt cx="0" cy="0"/>
        </a:xfrm>
      </p:grpSpPr>
      <p:sp>
        <p:nvSpPr>
          <p:cNvPr id="1048708"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 </a:t>
            </a:r>
            <a:r>
              <a:rPr altLang="en-US" lang="zh-CN">
                <a:ea typeface="宋体" pitchFamily="2" charset="-122"/>
              </a:rPr>
              <a:t>、商业计划书的撰写</a:t>
            </a:r>
            <a:r>
              <a:rPr altLang="en-US" lang="zh-CN">
                <a:ea typeface="宋体" pitchFamily="2" charset="-122"/>
              </a:rPr>
              <a:t>（</a:t>
            </a:r>
            <a:r>
              <a:rPr altLang="zh-CN" lang="en-US">
                <a:ea typeface="宋体" pitchFamily="2" charset="-122"/>
              </a:rPr>
              <a:t>8</a:t>
            </a:r>
            <a:r>
              <a:rPr altLang="en-US" lang="zh-CN">
                <a:ea typeface="宋体" pitchFamily="2" charset="-122"/>
              </a:rPr>
              <a:t>）</a:t>
            </a:r>
          </a:p>
        </p:txBody>
      </p:sp>
      <p:sp>
        <p:nvSpPr>
          <p:cNvPr id="1048709"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ea typeface="宋体" pitchFamily="2" charset="-122"/>
              </a:rPr>
              <a:t>主要内容</a:t>
            </a:r>
            <a:r>
              <a:rPr altLang="zh-CN" b="1" sz="3200" lang="en-US">
                <a:ea typeface="宋体" pitchFamily="2" charset="-122"/>
              </a:rPr>
              <a:t>7</a:t>
            </a:r>
            <a:r>
              <a:rPr altLang="en-US" b="1" sz="3200" lang="zh-CN">
                <a:ea typeface="宋体" pitchFamily="2" charset="-122"/>
              </a:rPr>
              <a:t>： 风险</a:t>
            </a:r>
            <a:r>
              <a:rPr altLang="zh-CN" b="1" sz="3200" lang="en-US">
                <a:ea typeface="宋体" pitchFamily="2" charset="-122"/>
              </a:rPr>
              <a:t>——</a:t>
            </a:r>
            <a:r>
              <a:rPr altLang="en-US" b="1" sz="3200" lang="zh-CN">
                <a:ea typeface="宋体" pitchFamily="2" charset="-122"/>
              </a:rPr>
              <a:t>会不会亏？</a:t>
            </a:r>
          </a:p>
          <a:p>
            <a:pPr eaLnBrk="1" hangingPunct="1" indent="0" latinLnBrk="1" lvl="0" marL="0">
              <a:buNone/>
            </a:pPr>
            <a:r>
              <a:rPr altLang="en-US" sz="3200" lang="zh-CN">
                <a:ea typeface="宋体" pitchFamily="2" charset="-122"/>
              </a:rPr>
              <a:t>          政策风险</a:t>
            </a:r>
          </a:p>
          <a:p>
            <a:pPr eaLnBrk="1" hangingPunct="1" indent="0" latinLnBrk="1" lvl="0" marL="0">
              <a:buNone/>
            </a:pPr>
            <a:r>
              <a:rPr altLang="en-US" sz="3200" lang="zh-CN">
                <a:ea typeface="宋体" pitchFamily="2" charset="-122"/>
              </a:rPr>
              <a:t>                管理风险</a:t>
            </a:r>
          </a:p>
          <a:p>
            <a:pPr eaLnBrk="1" hangingPunct="1" indent="0" latinLnBrk="1" lvl="0" marL="0">
              <a:buNone/>
            </a:pPr>
            <a:r>
              <a:rPr altLang="en-US" sz="3200" lang="zh-CN">
                <a:ea typeface="宋体" pitchFamily="2" charset="-122"/>
              </a:rPr>
              <a:t>                        经营风险</a:t>
            </a:r>
          </a:p>
          <a:p>
            <a:pPr eaLnBrk="1" hangingPunct="1" indent="0" latinLnBrk="1" lvl="0" marL="0">
              <a:buNone/>
            </a:pPr>
            <a:r>
              <a:rPr altLang="en-US" sz="3200" lang="zh-CN">
                <a:ea typeface="宋体" pitchFamily="2" charset="-122"/>
              </a:rPr>
              <a:t>                               营销风险</a:t>
            </a:r>
          </a:p>
          <a:p>
            <a:pPr eaLnBrk="1" hangingPunct="1" indent="0" latinLnBrk="1" lvl="0" marL="0">
              <a:buNone/>
            </a:pPr>
            <a:r>
              <a:rPr altLang="en-US" sz="3200" lang="zh-CN">
                <a:ea typeface="宋体" pitchFamily="2" charset="-122"/>
              </a:rPr>
              <a:t>                                       技术壁垒</a:t>
            </a:r>
          </a:p>
          <a:p>
            <a:pPr eaLnBrk="1" hangingPunct="1" indent="0" latinLnBrk="1" lvl="0" marL="0">
              <a:buNone/>
            </a:pPr>
            <a:r>
              <a:rPr altLang="en-US" sz="3200" lang="zh-CN">
                <a:ea typeface="宋体" pitchFamily="2" charset="-122"/>
              </a:rPr>
              <a:t>                                              。。。。。。</a:t>
            </a:r>
          </a:p>
        </p:txBody>
      </p:sp>
    </p:spTree>
  </p:cSld>
  <p:clrMapOvr>
    <a:masterClrMapping/>
  </p:clrMapOvr>
  <p:timing/>
</p:sld>
</file>

<file path=ppt/slides/slide41.xml><?xml version="1.0" encoding="utf-8"?>
<p:sld xmlns:a="http://schemas.openxmlformats.org/drawingml/2006/main" xmlns:r="http://schemas.openxmlformats.org/officeDocument/2006/relationships" xmlns:p="http://schemas.openxmlformats.org/presentationml/2006/main" showMasterSp="1">
  <p:cSld>
    <p:spTree>
      <p:nvGrpSpPr>
        <p:cNvPr id="147" name=""/>
        <p:cNvGrpSpPr/>
        <p:nvPr/>
      </p:nvGrpSpPr>
      <p:grpSpPr>
        <a:xfrm rot="0">
          <a:off x="0" y="0"/>
          <a:ext cx="0" cy="0"/>
          <a:chOff x="0" y="0"/>
          <a:chExt cx="0" cy="0"/>
        </a:xfrm>
      </p:grpSpPr>
      <p:sp>
        <p:nvSpPr>
          <p:cNvPr id="1048710"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 </a:t>
            </a:r>
            <a:r>
              <a:rPr altLang="en-US" lang="zh-CN">
                <a:ea typeface="宋体" pitchFamily="2" charset="-122"/>
              </a:rPr>
              <a:t>、商业计划书的撰写</a:t>
            </a:r>
            <a:r>
              <a:rPr altLang="en-US" lang="zh-CN">
                <a:ea typeface="宋体" pitchFamily="2" charset="-122"/>
              </a:rPr>
              <a:t>（</a:t>
            </a:r>
            <a:r>
              <a:rPr altLang="zh-CN" lang="en-US">
                <a:ea typeface="宋体" pitchFamily="2" charset="-122"/>
              </a:rPr>
              <a:t>9</a:t>
            </a:r>
            <a:r>
              <a:rPr altLang="en-US" lang="zh-CN">
                <a:ea typeface="宋体" pitchFamily="2" charset="-122"/>
              </a:rPr>
              <a:t>）</a:t>
            </a:r>
          </a:p>
        </p:txBody>
      </p:sp>
      <p:sp>
        <p:nvSpPr>
          <p:cNvPr id="1048711"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sz="3200" lang="zh-CN">
                <a:ea typeface="宋体" pitchFamily="2" charset="-122"/>
              </a:rPr>
              <a:t>一份有吸引力的商业计划书应该包括的</a:t>
            </a:r>
            <a:r>
              <a:rPr altLang="zh-CN" b="1" sz="3200" lang="en-US">
                <a:ea typeface="宋体" pitchFamily="2" charset="-122"/>
              </a:rPr>
              <a:t>亮点</a:t>
            </a:r>
          </a:p>
          <a:p>
            <a:pPr eaLnBrk="1" hangingPunct="1" indent="0" latinLnBrk="1" lvl="0" marL="0">
              <a:buNone/>
            </a:pPr>
            <a:r>
              <a:rPr altLang="en-US" sz="3200" lang="zh-CN">
                <a:ea typeface="宋体" pitchFamily="2" charset="-122"/>
              </a:rPr>
              <a:t>           ——幸福的家庭是相似的</a:t>
            </a:r>
          </a:p>
          <a:p>
            <a:pPr eaLnBrk="1" hangingPunct="1" indent="0" latinLnBrk="1" lvl="0" marL="0">
              <a:buNone/>
            </a:pPr>
            <a:r>
              <a:rPr altLang="en-US" sz="3200" lang="zh-CN">
                <a:ea typeface="宋体" pitchFamily="2" charset="-122"/>
              </a:rPr>
              <a:t>                        基本概况 </a:t>
            </a:r>
            <a:r>
              <a:rPr altLang="zh-CN" sz="3200" lang="en-US">
                <a:ea typeface="宋体" pitchFamily="2" charset="-122"/>
              </a:rPr>
              <a:t>   </a:t>
            </a:r>
            <a:r>
              <a:rPr altLang="en-US" sz="3200" lang="zh-CN">
                <a:ea typeface="宋体" pitchFamily="2" charset="-122"/>
              </a:rPr>
              <a:t>产品服务     股权结构</a:t>
            </a:r>
          </a:p>
          <a:p>
            <a:pPr eaLnBrk="1" hangingPunct="1" indent="0" latinLnBrk="1" lvl="0" marL="0">
              <a:buNone/>
            </a:pPr>
            <a:r>
              <a:rPr altLang="en-US" sz="3200" lang="zh-CN">
                <a:solidFill>
                  <a:srgbClr val="FF0000"/>
                </a:solidFill>
                <a:ea typeface="宋体" pitchFamily="2" charset="-122"/>
              </a:rPr>
              <a:t>                   </a:t>
            </a:r>
            <a:r>
              <a:rPr altLang="en-US" b="1" sz="3200" lang="zh-CN">
                <a:solidFill>
                  <a:srgbClr val="FF0000"/>
                </a:solidFill>
                <a:ea typeface="宋体" pitchFamily="2" charset="-122"/>
              </a:rPr>
              <a:t>商业模式</a:t>
            </a:r>
            <a:r>
              <a:rPr altLang="en-US" sz="3200" lang="zh-CN">
                <a:solidFill>
                  <a:srgbClr val="FF0000"/>
                </a:solidFill>
                <a:ea typeface="宋体" pitchFamily="2" charset="-122"/>
              </a:rPr>
              <a:t>（含盈利模式） </a:t>
            </a:r>
            <a:r>
              <a:rPr altLang="zh-CN" sz="3200" lang="en-US">
                <a:ea typeface="宋体" pitchFamily="2" charset="-122"/>
              </a:rPr>
              <a:t>管理团队   </a:t>
            </a:r>
          </a:p>
          <a:p>
            <a:pPr eaLnBrk="1" hangingPunct="1" indent="0" latinLnBrk="1" lvl="0" marL="0">
              <a:buNone/>
            </a:pPr>
            <a:r>
              <a:rPr altLang="en-US" sz="3200" lang="zh-CN">
                <a:ea typeface="宋体" pitchFamily="2" charset="-122"/>
              </a:rPr>
              <a:t>            财务分析     风险控制       融资决策</a:t>
            </a:r>
          </a:p>
        </p:txBody>
      </p:sp>
    </p:spTree>
  </p:cSld>
  <p:clrMapOvr>
    <a:masterClrMapping/>
  </p:clrMapOvr>
  <p:timing/>
</p:sld>
</file>

<file path=ppt/slides/slide42.xml><?xml version="1.0" encoding="utf-8"?>
<p:sld xmlns:a="http://schemas.openxmlformats.org/drawingml/2006/main" xmlns:r="http://schemas.openxmlformats.org/officeDocument/2006/relationships" xmlns:p="http://schemas.openxmlformats.org/presentationml/2006/main" showMasterSp="1">
  <p:cSld>
    <p:spTree>
      <p:nvGrpSpPr>
        <p:cNvPr id="148" name=""/>
        <p:cNvGrpSpPr/>
        <p:nvPr/>
      </p:nvGrpSpPr>
      <p:grpSpPr>
        <a:xfrm rot="0">
          <a:off x="0" y="0"/>
          <a:ext cx="0" cy="0"/>
          <a:chOff x="0" y="0"/>
          <a:chExt cx="0" cy="0"/>
        </a:xfrm>
      </p:grpSpPr>
      <p:sp>
        <p:nvSpPr>
          <p:cNvPr id="1048712"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二 </a:t>
            </a:r>
            <a:r>
              <a:rPr altLang="en-US" lang="zh-CN">
                <a:ea typeface="宋体" pitchFamily="2" charset="-122"/>
              </a:rPr>
              <a:t>、商业计划书的撰写</a:t>
            </a:r>
            <a:r>
              <a:rPr altLang="en-US" lang="zh-CN">
                <a:ea typeface="宋体" pitchFamily="2" charset="-122"/>
              </a:rPr>
              <a:t>（</a:t>
            </a:r>
            <a:r>
              <a:rPr altLang="zh-CN" lang="en-US">
                <a:ea typeface="宋体" pitchFamily="2" charset="-122"/>
              </a:rPr>
              <a:t>10</a:t>
            </a:r>
            <a:r>
              <a:rPr altLang="en-US" lang="zh-CN">
                <a:ea typeface="宋体" pitchFamily="2" charset="-122"/>
              </a:rPr>
              <a:t>）</a:t>
            </a:r>
          </a:p>
        </p:txBody>
      </p:sp>
      <p:sp>
        <p:nvSpPr>
          <p:cNvPr id="1048713" name=""/>
          <p:cNvSpPr/>
          <p:nvPr>
            <p:ph sz="full" idx="1"/>
          </p:nvPr>
        </p:nvSpPr>
        <p:spPr>
          <a:xfrm rot="0">
            <a:off x="685800" y="2057400"/>
            <a:ext cx="10820400" cy="1073150"/>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lnSpc>
                <a:spcPct val="120000"/>
              </a:lnSpc>
              <a:buNone/>
            </a:pPr>
            <a:r>
              <a:rPr altLang="en-US" sz="3200" lang="zh-CN">
                <a:ea typeface="宋体" pitchFamily="2" charset="-122"/>
              </a:rPr>
              <a:t>不成功的商业计划书</a:t>
            </a:r>
            <a:r>
              <a:rPr altLang="zh-CN" sz="3200" lang="en-US">
                <a:ea typeface="宋体" pitchFamily="2" charset="-122"/>
              </a:rPr>
              <a:t>   ——</a:t>
            </a:r>
            <a:r>
              <a:rPr altLang="en-US" sz="3200" lang="zh-CN">
                <a:ea typeface="宋体" pitchFamily="2" charset="-122"/>
              </a:rPr>
              <a:t>不幸的家庭各有各的不幸 </a:t>
            </a:r>
            <a:r>
              <a:rPr altLang="zh-CN" sz="3200" lang="en-US">
                <a:ea typeface="宋体" pitchFamily="2" charset="-122"/>
              </a:rPr>
              <a:t>  </a:t>
            </a:r>
          </a:p>
        </p:txBody>
      </p:sp>
      <p:pic>
        <p:nvPicPr>
          <p:cNvPr id="2097162" name=""/>
          <p:cNvPicPr>
            <a:picLocks/>
          </p:cNvPicPr>
          <p:nvPr/>
        </p:nvPicPr>
        <p:blipFill>
          <a:blip xmlns:r="http://schemas.openxmlformats.org/officeDocument/2006/relationships" r:embed="rId1"/>
          <a:srcRect l="0" t="0" r="0" b="0"/>
          <a:stretch>
            <a:fillRect/>
          </a:stretch>
        </p:blipFill>
        <p:spPr>
          <a:xfrm rot="0">
            <a:off x="871537" y="2932112"/>
            <a:ext cx="10021888" cy="3408362"/>
          </a:xfrm>
          <a:prstGeom prst="rect"/>
          <a:noFill/>
          <a:ln>
            <a:noFill/>
          </a:ln>
        </p:spPr>
      </p:pic>
    </p:spTree>
  </p:cSld>
  <p:clrMapOvr>
    <a:masterClrMapping/>
  </p:clrMapOvr>
  <p:timing/>
</p:sld>
</file>

<file path=ppt/slides/slide43.xml><?xml version="1.0" encoding="utf-8"?>
<p:sld xmlns:a="http://schemas.openxmlformats.org/drawingml/2006/main" xmlns:r="http://schemas.openxmlformats.org/officeDocument/2006/relationships" xmlns:p="http://schemas.openxmlformats.org/presentationml/2006/main" showMasterSp="1">
  <p:cSld>
    <p:spTree>
      <p:nvGrpSpPr>
        <p:cNvPr id="149" name=""/>
        <p:cNvGrpSpPr/>
        <p:nvPr/>
      </p:nvGrpSpPr>
      <p:grpSpPr>
        <a:xfrm rot="0">
          <a:off x="0" y="0"/>
          <a:ext cx="0" cy="0"/>
          <a:chOff x="0" y="0"/>
          <a:chExt cx="0" cy="0"/>
        </a:xfrm>
      </p:grpSpPr>
      <p:sp>
        <p:nvSpPr>
          <p:cNvPr id="1048714"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lvl="0"/>
            <a:r>
              <a:rPr altLang="en-US" lang="zh-CN">
                <a:ea typeface="宋体" pitchFamily="2" charset="-122"/>
              </a:rPr>
              <a:t>三、两个重要概念（</a:t>
            </a:r>
            <a:r>
              <a:rPr altLang="zh-CN" lang="en-US">
                <a:ea typeface="宋体" pitchFamily="2" charset="-122"/>
              </a:rPr>
              <a:t>1</a:t>
            </a:r>
            <a:r>
              <a:rPr altLang="en-US" lang="zh-CN">
                <a:ea typeface="宋体" pitchFamily="2" charset="-122"/>
              </a:rPr>
              <a:t>）</a:t>
            </a:r>
          </a:p>
        </p:txBody>
      </p:sp>
      <p:sp>
        <p:nvSpPr>
          <p:cNvPr id="1048715" name=""/>
          <p:cNvSpPr/>
          <p:nvPr>
            <p:ph sz="full" idx="1"/>
          </p:nvPr>
        </p:nvSpPr>
        <p:spPr>
          <a:xfrm rot="0">
            <a:off x="884237" y="2193925"/>
            <a:ext cx="9952038" cy="3551237"/>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indent="0" lvl="0" marL="0">
              <a:buNone/>
            </a:pPr>
            <a:r>
              <a:rPr altLang="en-US" sz="3600" lang="zh-CN">
                <a:solidFill>
                  <a:srgbClr val="FF0000"/>
                </a:solidFill>
                <a:ea typeface="宋体" pitchFamily="2" charset="-122"/>
              </a:rPr>
              <a:t>商业逻辑</a:t>
            </a:r>
          </a:p>
          <a:p>
            <a:pPr indent="0" lvl="0" marL="0">
              <a:buNone/>
            </a:pPr>
            <a:r>
              <a:rPr altLang="zh-CN" lang="en-US">
                <a:ea typeface="宋体" pitchFamily="2" charset="-122"/>
              </a:rPr>
              <a:t> </a:t>
            </a:r>
            <a:r>
              <a:rPr altLang="en-US" sz="3200" lang="zh-CN">
                <a:ea typeface="宋体" pitchFamily="2" charset="-122"/>
              </a:rPr>
              <a:t>1、用图形化的思维表达你想干什么；</a:t>
            </a:r>
          </a:p>
          <a:p>
            <a:pPr indent="0" lvl="0" marL="0">
              <a:buNone/>
            </a:pPr>
            <a:r>
              <a:rPr altLang="zh-CN" sz="3200" lang="en-US">
                <a:ea typeface="宋体" pitchFamily="2" charset="-122"/>
              </a:rPr>
              <a:t> 2</a:t>
            </a:r>
            <a:r>
              <a:rPr altLang="en-US" sz="3200" lang="zh-CN">
                <a:ea typeface="宋体" pitchFamily="2" charset="-122"/>
              </a:rPr>
              <a:t>、对项目进行最基本的可行性论证；</a:t>
            </a:r>
          </a:p>
          <a:p>
            <a:pPr indent="0" lvl="0" marL="0">
              <a:buNone/>
            </a:pPr>
            <a:r>
              <a:rPr altLang="zh-CN" sz="3200" lang="en-US">
                <a:ea typeface="宋体" pitchFamily="2" charset="-122"/>
              </a:rPr>
              <a:t> 3</a:t>
            </a:r>
            <a:r>
              <a:rPr altLang="en-US" sz="3200" lang="zh-CN">
                <a:ea typeface="宋体" pitchFamily="2" charset="-122"/>
              </a:rPr>
              <a:t>、不用考虑盈利模式，聚焦于项目逻辑关系的梳理；</a:t>
            </a:r>
          </a:p>
          <a:p>
            <a:pPr indent="0" lvl="0" marL="0">
              <a:buNone/>
            </a:pPr>
            <a:endParaRPr altLang="en-US" lang="zh-CN">
              <a:ea typeface="宋体" pitchFamily="2" charset="-122"/>
            </a:endParaRPr>
          </a:p>
        </p:txBody>
      </p:sp>
    </p:spTree>
  </p:cSld>
  <p:clrMapOvr>
    <a:masterClrMapping/>
  </p:clrMapOvr>
  <p:timing/>
</p:sld>
</file>

<file path=ppt/slides/slide44.xml><?xml version="1.0" encoding="utf-8"?>
<p:sld xmlns:a="http://schemas.openxmlformats.org/drawingml/2006/main" xmlns:r="http://schemas.openxmlformats.org/officeDocument/2006/relationships" xmlns:p="http://schemas.openxmlformats.org/presentationml/2006/main" showMasterSp="1">
  <p:cSld>
    <p:spTree>
      <p:nvGrpSpPr>
        <p:cNvPr id="150" name=""/>
        <p:cNvGrpSpPr/>
        <p:nvPr/>
      </p:nvGrpSpPr>
      <p:grpSpPr>
        <a:xfrm rot="0">
          <a:off x="0" y="0"/>
          <a:ext cx="0" cy="0"/>
          <a:chOff x="0" y="0"/>
          <a:chExt cx="0" cy="0"/>
        </a:xfrm>
      </p:grpSpPr>
      <p:sp>
        <p:nvSpPr>
          <p:cNvPr id="1048716"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lvl="0"/>
            <a:r>
              <a:rPr altLang="en-US" lang="zh-CN">
                <a:ea typeface="宋体" pitchFamily="2" charset="-122"/>
              </a:rPr>
              <a:t>三、两个重要概念（</a:t>
            </a:r>
            <a:r>
              <a:rPr altLang="zh-CN" lang="en-US">
                <a:ea typeface="宋体" pitchFamily="2" charset="-122"/>
              </a:rPr>
              <a:t>2</a:t>
            </a:r>
            <a:r>
              <a:rPr altLang="en-US" lang="zh-CN">
                <a:ea typeface="宋体" pitchFamily="2" charset="-122"/>
              </a:rPr>
              <a:t>）</a:t>
            </a:r>
          </a:p>
        </p:txBody>
      </p:sp>
      <p:sp>
        <p:nvSpPr>
          <p:cNvPr id="1048717" name=""/>
          <p:cNvSpPr/>
          <p:nvPr>
            <p:ph sz="full" idx="1"/>
          </p:nvPr>
        </p:nvSpPr>
        <p:spPr>
          <a:xfrm rot="0">
            <a:off x="685800" y="2144712"/>
            <a:ext cx="4676775" cy="2489200"/>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indent="0" lvl="0" marL="0">
              <a:buNone/>
            </a:pPr>
            <a:r>
              <a:rPr altLang="en-US" sz="3200" lang="zh-CN">
                <a:solidFill>
                  <a:srgbClr val="FF0000"/>
                </a:solidFill>
                <a:ea typeface="宋体" pitchFamily="2" charset="-122"/>
              </a:rPr>
              <a:t>商业逻辑图</a:t>
            </a:r>
          </a:p>
          <a:p>
            <a:pPr indent="0" lvl="0" marL="0">
              <a:buNone/>
            </a:pPr>
            <a:r>
              <a:rPr altLang="en-US" sz="2800" lang="zh-CN">
                <a:ea typeface="宋体" pitchFamily="2" charset="-122"/>
              </a:rPr>
              <a:t>商业逻辑图是验证创业项目是否立项的重要方式！</a:t>
            </a:r>
          </a:p>
          <a:p>
            <a:pPr indent="0" lvl="0" marL="0">
              <a:buNone/>
            </a:pPr>
            <a:r>
              <a:rPr altLang="en-US" sz="2800" lang="zh-CN">
                <a:ea typeface="宋体" pitchFamily="2" charset="-122"/>
              </a:rPr>
              <a:t>商业逻辑图最主要验证项目是否能明确右边的问题。</a:t>
            </a:r>
          </a:p>
          <a:p>
            <a:pPr indent="0" lvl="0" marL="0">
              <a:buNone/>
            </a:pPr>
            <a:r>
              <a:rPr altLang="en-US" lang="zh-CN">
                <a:ea typeface="宋体" pitchFamily="2" charset="-122"/>
              </a:rPr>
              <a:t>  </a:t>
            </a:r>
          </a:p>
          <a:p>
            <a:pPr indent="0" lvl="0" marL="0">
              <a:buNone/>
            </a:pPr>
            <a:endParaRPr altLang="en-US" lang="zh-CN">
              <a:ea typeface="宋体" pitchFamily="2" charset="-122"/>
            </a:endParaRPr>
          </a:p>
        </p:txBody>
      </p:sp>
      <p:pic>
        <p:nvPicPr>
          <p:cNvPr id="2097163" name=""/>
          <p:cNvPicPr>
            <a:picLocks/>
          </p:cNvPicPr>
          <p:nvPr/>
        </p:nvPicPr>
        <p:blipFill>
          <a:blip xmlns:r="http://schemas.openxmlformats.org/officeDocument/2006/relationships" r:embed="rId1"/>
          <a:srcRect l="0" t="0" r="0" b="0"/>
          <a:stretch>
            <a:fillRect/>
          </a:stretch>
        </p:blipFill>
        <p:spPr>
          <a:xfrm rot="0">
            <a:off x="5419725" y="2189162"/>
            <a:ext cx="5838825" cy="4303712"/>
          </a:xfrm>
          <a:prstGeom prst="rect"/>
          <a:noFill/>
          <a:ln>
            <a:noFill/>
          </a:ln>
        </p:spPr>
      </p:pic>
      <p:sp>
        <p:nvSpPr>
          <p:cNvPr id="1048718" name=""/>
          <p:cNvSpPr txBox="1"/>
          <p:nvPr/>
        </p:nvSpPr>
        <p:spPr>
          <a:xfrm rot="0">
            <a:off x="777875" y="4657725"/>
            <a:ext cx="4510087" cy="523875"/>
          </a:xfrm>
          <a:prstGeom prst="rect"/>
          <a:noFill/>
          <a:ln>
            <a:noFill/>
          </a:ln>
        </p:spPr>
        <p:txBody>
          <a:bodyPr anchor="t" bIns="45720" lIns="91440" rIns="91440" tIns="45720" vert="horz">
            <a:spAutoFit/>
          </a:bodyPr>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lnSpc>
                <a:spcPct val="100000"/>
              </a:lnSpc>
              <a:spcBef>
                <a:spcPct val="0"/>
              </a:spcBef>
              <a:buFontTx/>
              <a:buNone/>
            </a:pPr>
            <a:r>
              <a:rPr altLang="en-US" b="1" sz="2800" lang="zh-CN">
                <a:solidFill>
                  <a:srgbClr val="FF0000"/>
                </a:solidFill>
                <a:ea typeface="宋体" pitchFamily="2" charset="-122"/>
              </a:rPr>
              <a:t>明确赛道，是否有对标企业</a:t>
            </a:r>
          </a:p>
        </p:txBody>
      </p:sp>
    </p:spTree>
  </p:cSld>
  <p:clrMapOvr>
    <a:masterClrMapping/>
  </p:clrMapOvr>
  <p:timing/>
</p:sld>
</file>

<file path=ppt/slides/slide45.xml><?xml version="1.0" encoding="utf-8"?>
<p:sld xmlns:a="http://schemas.openxmlformats.org/drawingml/2006/main" xmlns:r="http://schemas.openxmlformats.org/officeDocument/2006/relationships" xmlns:p="http://schemas.openxmlformats.org/presentationml/2006/main" showMasterSp="1">
  <p:cSld>
    <p:spTree>
      <p:nvGrpSpPr>
        <p:cNvPr id="151" name=""/>
        <p:cNvGrpSpPr/>
        <p:nvPr/>
      </p:nvGrpSpPr>
      <p:grpSpPr>
        <a:xfrm rot="0">
          <a:off x="0" y="0"/>
          <a:ext cx="0" cy="0"/>
          <a:chOff x="0" y="0"/>
          <a:chExt cx="0" cy="0"/>
        </a:xfrm>
      </p:grpSpPr>
      <p:sp>
        <p:nvSpPr>
          <p:cNvPr id="1048719"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lvl="0"/>
            <a:r>
              <a:rPr altLang="en-US" lang="zh-CN">
                <a:ea typeface="宋体" pitchFamily="2" charset="-122"/>
              </a:rPr>
              <a:t>三、两个重要概念（</a:t>
            </a:r>
            <a:r>
              <a:rPr altLang="zh-CN" lang="en-US">
                <a:ea typeface="宋体" pitchFamily="2" charset="-122"/>
              </a:rPr>
              <a:t>3</a:t>
            </a:r>
            <a:r>
              <a:rPr altLang="en-US" lang="zh-CN">
                <a:ea typeface="宋体" pitchFamily="2" charset="-122"/>
              </a:rPr>
              <a:t>）</a:t>
            </a:r>
          </a:p>
        </p:txBody>
      </p:sp>
      <p:sp>
        <p:nvSpPr>
          <p:cNvPr id="1048720"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indent="0" lvl="0" marL="0">
              <a:buNone/>
            </a:pPr>
            <a:r>
              <a:rPr altLang="en-US" sz="3200" lang="zh-CN">
                <a:ea typeface="宋体" pitchFamily="2" charset="-122"/>
              </a:rPr>
              <a:t>商业逻辑不清晰带来的后果</a:t>
            </a:r>
            <a:r>
              <a:rPr altLang="zh-CN" sz="3200" lang="en-US">
                <a:ea typeface="宋体" pitchFamily="2" charset="-122"/>
              </a:rPr>
              <a:t>——</a:t>
            </a:r>
            <a:r>
              <a:rPr altLang="en-US" sz="3200" lang="zh-CN">
                <a:solidFill>
                  <a:srgbClr val="FF0000"/>
                </a:solidFill>
                <a:ea typeface="宋体" pitchFamily="2" charset="-122"/>
              </a:rPr>
              <a:t>评委不希望听到：</a:t>
            </a:r>
          </a:p>
          <a:p>
            <a:pPr indent="0" lvl="0" marL="0">
              <a:buNone/>
            </a:pPr>
            <a:r>
              <a:rPr altLang="zh-CN" lang="en-US">
                <a:ea typeface="宋体" pitchFamily="2" charset="-122"/>
              </a:rPr>
              <a:t>      </a:t>
            </a:r>
            <a:r>
              <a:rPr altLang="en-US" sz="2800" lang="zh-CN">
                <a:ea typeface="宋体" pitchFamily="2" charset="-122"/>
              </a:rPr>
              <a:t>1. 我们这个项目是要打造</a:t>
            </a:r>
            <a:r>
              <a:rPr altLang="zh-CN" sz="2800" lang="en-US">
                <a:ea typeface="宋体" pitchFamily="2" charset="-122"/>
              </a:rPr>
              <a:t>XXXX</a:t>
            </a:r>
            <a:r>
              <a:rPr altLang="en-US" sz="2800" lang="zh-CN">
                <a:ea typeface="宋体" pitchFamily="2" charset="-122"/>
              </a:rPr>
              <a:t>与</a:t>
            </a:r>
            <a:r>
              <a:rPr altLang="zh-CN" sz="2800" lang="en-US">
                <a:ea typeface="宋体" pitchFamily="2" charset="-122"/>
              </a:rPr>
              <a:t>XXXX</a:t>
            </a:r>
            <a:r>
              <a:rPr altLang="en-US" sz="2800" lang="zh-CN">
                <a:ea typeface="宋体" pitchFamily="2" charset="-122"/>
              </a:rPr>
              <a:t>与</a:t>
            </a:r>
            <a:r>
              <a:rPr altLang="zh-CN" sz="2800" lang="en-US">
                <a:ea typeface="宋体" pitchFamily="2" charset="-122"/>
              </a:rPr>
              <a:t>XXXX</a:t>
            </a:r>
            <a:r>
              <a:rPr altLang="en-US" sz="2800" lang="zh-CN">
                <a:ea typeface="宋体" pitchFamily="2" charset="-122"/>
              </a:rPr>
              <a:t>多方利益链接的平台！</a:t>
            </a:r>
          </a:p>
          <a:p>
            <a:pPr indent="0" lvl="0" marL="0">
              <a:buNone/>
            </a:pPr>
            <a:r>
              <a:rPr altLang="zh-CN" sz="2800" lang="en-US">
                <a:ea typeface="宋体" pitchFamily="2" charset="-122"/>
              </a:rPr>
              <a:t>     2. </a:t>
            </a:r>
            <a:r>
              <a:rPr altLang="en-US" sz="2800" lang="zh-CN">
                <a:ea typeface="宋体" pitchFamily="2" charset="-122"/>
              </a:rPr>
              <a:t>我们的目标市场人数大概有</a:t>
            </a:r>
            <a:r>
              <a:rPr altLang="zh-CN" sz="2800" lang="en-US">
                <a:ea typeface="宋体" pitchFamily="2" charset="-122"/>
              </a:rPr>
              <a:t>5-8</a:t>
            </a:r>
            <a:r>
              <a:rPr altLang="en-US" sz="2800" lang="zh-CN">
                <a:ea typeface="宋体" pitchFamily="2" charset="-122"/>
              </a:rPr>
              <a:t>亿人，市场前景有</a:t>
            </a:r>
            <a:r>
              <a:rPr altLang="zh-CN" sz="2800" lang="en-US">
                <a:ea typeface="宋体" pitchFamily="2" charset="-122"/>
              </a:rPr>
              <a:t>5000</a:t>
            </a:r>
            <a:r>
              <a:rPr altLang="en-US" sz="2800" lang="zh-CN">
                <a:ea typeface="宋体" pitchFamily="2" charset="-122"/>
              </a:rPr>
              <a:t>亿元！</a:t>
            </a:r>
          </a:p>
          <a:p>
            <a:pPr indent="0" lvl="0" marL="0">
              <a:buNone/>
            </a:pPr>
            <a:r>
              <a:rPr altLang="zh-CN" sz="2800" lang="en-US">
                <a:ea typeface="宋体" pitchFamily="2" charset="-122"/>
              </a:rPr>
              <a:t>     3. </a:t>
            </a:r>
            <a:r>
              <a:rPr altLang="en-US" sz="2800" lang="zh-CN">
                <a:ea typeface="宋体" pitchFamily="2" charset="-122"/>
              </a:rPr>
              <a:t>我们的创业项目既可以</a:t>
            </a:r>
            <a:r>
              <a:rPr altLang="zh-CN" sz="2800" lang="en-US">
                <a:ea typeface="宋体" pitchFamily="2" charset="-122"/>
              </a:rPr>
              <a:t>To B</a:t>
            </a:r>
            <a:r>
              <a:rPr altLang="en-US" sz="2800" lang="zh-CN">
                <a:ea typeface="宋体" pitchFamily="2" charset="-122"/>
              </a:rPr>
              <a:t>，也可以</a:t>
            </a:r>
            <a:r>
              <a:rPr altLang="zh-CN" sz="2800" lang="en-US">
                <a:ea typeface="宋体" pitchFamily="2" charset="-122"/>
              </a:rPr>
              <a:t>To C</a:t>
            </a:r>
            <a:r>
              <a:rPr altLang="en-US" sz="2800" lang="zh-CN">
                <a:ea typeface="宋体" pitchFamily="2" charset="-122"/>
              </a:rPr>
              <a:t>！</a:t>
            </a:r>
          </a:p>
          <a:p>
            <a:pPr indent="0" lvl="0" marL="0">
              <a:buNone/>
            </a:pPr>
            <a:r>
              <a:rPr altLang="zh-CN" sz="2800" lang="en-US">
                <a:ea typeface="宋体" pitchFamily="2" charset="-122"/>
              </a:rPr>
              <a:t>     4. </a:t>
            </a:r>
            <a:r>
              <a:rPr altLang="en-US" sz="2800" lang="zh-CN">
                <a:ea typeface="宋体" pitchFamily="2" charset="-122"/>
              </a:rPr>
              <a:t>我们的项目充分利用了移动互联网、大数据、云计算、物联网、人工智能技术！</a:t>
            </a:r>
          </a:p>
          <a:p>
            <a:pPr indent="0" lvl="0" marL="0">
              <a:buNone/>
            </a:pPr>
            <a:r>
              <a:rPr altLang="zh-CN" sz="2800" lang="en-US">
                <a:ea typeface="宋体" pitchFamily="2" charset="-122"/>
              </a:rPr>
              <a:t>     5. </a:t>
            </a:r>
            <a:r>
              <a:rPr altLang="en-US" sz="2800" lang="zh-CN">
                <a:ea typeface="宋体" pitchFamily="2" charset="-122"/>
              </a:rPr>
              <a:t>我们的创业项目已经打造了自己的生态圈！</a:t>
            </a:r>
          </a:p>
        </p:txBody>
      </p:sp>
    </p:spTree>
  </p:cSld>
  <p:clrMapOvr>
    <a:masterClrMapping/>
  </p:clrMapOvr>
  <p:timing/>
</p:sld>
</file>

<file path=ppt/slides/slide46.xml><?xml version="1.0" encoding="utf-8"?>
<p:sld xmlns:a="http://schemas.openxmlformats.org/drawingml/2006/main" xmlns:r="http://schemas.openxmlformats.org/officeDocument/2006/relationships" xmlns:p="http://schemas.openxmlformats.org/presentationml/2006/main" showMasterSp="1">
  <p:cSld>
    <p:spTree>
      <p:nvGrpSpPr>
        <p:cNvPr id="152" name=""/>
        <p:cNvGrpSpPr/>
        <p:nvPr/>
      </p:nvGrpSpPr>
      <p:grpSpPr>
        <a:xfrm rot="0">
          <a:off x="0" y="0"/>
          <a:ext cx="0" cy="0"/>
          <a:chOff x="0" y="0"/>
          <a:chExt cx="0" cy="0"/>
        </a:xfrm>
      </p:grpSpPr>
      <p:sp>
        <p:nvSpPr>
          <p:cNvPr id="1048721"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lvl="0"/>
            <a:r>
              <a:rPr altLang="en-US" lang="zh-CN">
                <a:ea typeface="宋体" pitchFamily="2" charset="-122"/>
              </a:rPr>
              <a:t>三、两个重要概念（</a:t>
            </a:r>
            <a:r>
              <a:rPr altLang="zh-CN" lang="en-US">
                <a:ea typeface="宋体" pitchFamily="2" charset="-122"/>
              </a:rPr>
              <a:t>4</a:t>
            </a:r>
            <a:r>
              <a:rPr altLang="en-US" lang="zh-CN">
                <a:ea typeface="宋体" pitchFamily="2" charset="-122"/>
              </a:rPr>
              <a:t>）</a:t>
            </a:r>
          </a:p>
        </p:txBody>
      </p:sp>
      <p:pic>
        <p:nvPicPr>
          <p:cNvPr id="2097164" name=""/>
          <p:cNvPicPr>
            <a:picLocks/>
          </p:cNvPicPr>
          <p:nvPr/>
        </p:nvPicPr>
        <p:blipFill>
          <a:blip xmlns:r="http://schemas.openxmlformats.org/officeDocument/2006/relationships" r:embed="rId1"/>
          <a:srcRect l="0" t="0" r="0" b="0"/>
          <a:stretch>
            <a:fillRect/>
          </a:stretch>
        </p:blipFill>
        <p:spPr>
          <a:xfrm rot="0">
            <a:off x="3416300" y="1760537"/>
            <a:ext cx="7621587" cy="4332287"/>
          </a:xfrm>
          <a:prstGeom prst="rect"/>
          <a:noFill/>
          <a:ln>
            <a:noFill/>
          </a:ln>
        </p:spPr>
      </p:pic>
      <p:sp>
        <p:nvSpPr>
          <p:cNvPr id="1048722" name=""/>
          <p:cNvSpPr/>
          <p:nvPr/>
        </p:nvSpPr>
        <p:spPr>
          <a:xfrm rot="0">
            <a:off x="774700" y="1736725"/>
            <a:ext cx="2470150" cy="416242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lvl="0">
              <a:lnSpc>
                <a:spcPct val="90000"/>
              </a:lnSpc>
              <a:spcBef>
                <a:spcPts val="1000"/>
              </a:spcBef>
            </a:pPr>
            <a:r>
              <a:rPr altLang="en-US" sz="3200" lang="zh-CN">
                <a:solidFill>
                  <a:srgbClr val="FF0000"/>
                </a:solidFill>
                <a:ea typeface="宋体" pitchFamily="2" charset="-122"/>
              </a:rPr>
              <a:t>商业模式</a:t>
            </a:r>
          </a:p>
          <a:p>
            <a:pPr lvl="0">
              <a:lnSpc>
                <a:spcPct val="90000"/>
              </a:lnSpc>
              <a:spcBef>
                <a:spcPts val="1000"/>
              </a:spcBef>
            </a:pPr>
            <a:r>
              <a:rPr altLang="en-US" sz="2800" lang="zh-CN">
                <a:solidFill>
                  <a:srgbClr val="000000"/>
                </a:solidFill>
                <a:ea typeface="宋体" pitchFamily="2" charset="-122"/>
              </a:rPr>
              <a:t>    商业模式描述了企业如何创造价值，传递价值和获取价值的基本原理</a:t>
            </a:r>
            <a:r>
              <a:rPr altLang="zh-CN" sz="2200" lang="en-US">
                <a:solidFill>
                  <a:srgbClr val="000000"/>
                </a:solidFill>
                <a:ea typeface="宋体" pitchFamily="2" charset="-122"/>
              </a:rPr>
              <a:t>。</a:t>
            </a:r>
          </a:p>
          <a:p>
            <a:pPr lvl="0"/>
            <a:r>
              <a:rPr altLang="en-US" sz="2400" lang="zh-CN">
                <a:ea typeface="宋体" pitchFamily="2" charset="-122"/>
              </a:rPr>
              <a:t>    市场驱动？</a:t>
            </a:r>
          </a:p>
          <a:p>
            <a:pPr lvl="0"/>
            <a:r>
              <a:rPr altLang="en-US" sz="2400" lang="zh-CN">
                <a:ea typeface="宋体" pitchFamily="2" charset="-122"/>
              </a:rPr>
              <a:t>    技术驱动？</a:t>
            </a:r>
          </a:p>
          <a:p>
            <a:pPr lvl="0">
              <a:lnSpc>
                <a:spcPct val="90000"/>
              </a:lnSpc>
              <a:spcBef>
                <a:spcPts val="1000"/>
              </a:spcBef>
            </a:pPr>
            <a:endParaRPr altLang="en-US" sz="2200" lang="zh-CN">
              <a:solidFill>
                <a:srgbClr val="000000"/>
              </a:solidFill>
              <a:ea typeface="宋体" pitchFamily="2" charset="-122"/>
            </a:endParaRPr>
          </a:p>
        </p:txBody>
      </p:sp>
    </p:spTree>
  </p:cSld>
  <p:clrMapOvr>
    <a:masterClrMapping/>
  </p:clrMapOvr>
  <p:timing/>
</p:sld>
</file>

<file path=ppt/slides/slide47.xml><?xml version="1.0" encoding="utf-8"?>
<p:sld xmlns:a="http://schemas.openxmlformats.org/drawingml/2006/main" xmlns:r="http://schemas.openxmlformats.org/officeDocument/2006/relationships" xmlns:p="http://schemas.openxmlformats.org/presentationml/2006/main" showMasterSp="1">
  <p:cSld>
    <p:spTree>
      <p:nvGrpSpPr>
        <p:cNvPr id="153" name=""/>
        <p:cNvGrpSpPr/>
        <p:nvPr/>
      </p:nvGrpSpPr>
      <p:grpSpPr>
        <a:xfrm rot="0">
          <a:off x="0" y="0"/>
          <a:ext cx="0" cy="0"/>
          <a:chOff x="0" y="0"/>
          <a:chExt cx="0" cy="0"/>
        </a:xfrm>
      </p:grpSpPr>
      <p:sp>
        <p:nvSpPr>
          <p:cNvPr id="1048723"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lvl="0"/>
            <a:r>
              <a:rPr altLang="en-US" lang="zh-CN">
                <a:ea typeface="宋体" pitchFamily="2" charset="-122"/>
              </a:rPr>
              <a:t>三、两个重要概念（</a:t>
            </a:r>
            <a:r>
              <a:rPr altLang="zh-CN" lang="en-US">
                <a:ea typeface="宋体" pitchFamily="2" charset="-122"/>
              </a:rPr>
              <a:t>5</a:t>
            </a:r>
            <a:r>
              <a:rPr altLang="en-US" lang="zh-CN">
                <a:ea typeface="宋体" pitchFamily="2" charset="-122"/>
              </a:rPr>
              <a:t>）</a:t>
            </a:r>
          </a:p>
        </p:txBody>
      </p:sp>
      <p:pic>
        <p:nvPicPr>
          <p:cNvPr id="2097165" name=""/>
          <p:cNvPicPr>
            <a:picLocks/>
          </p:cNvPicPr>
          <p:nvPr/>
        </p:nvPicPr>
        <p:blipFill>
          <a:blip xmlns:r="http://schemas.openxmlformats.org/officeDocument/2006/relationships" r:embed="rId1"/>
          <a:srcRect l="0" t="0" r="0" b="0"/>
          <a:stretch>
            <a:fillRect/>
          </a:stretch>
        </p:blipFill>
        <p:spPr>
          <a:xfrm rot="0">
            <a:off x="958850" y="1741487"/>
            <a:ext cx="10247312" cy="4167187"/>
          </a:xfrm>
          <a:prstGeom prst="rect"/>
          <a:noFill/>
          <a:ln>
            <a:noFill/>
          </a:ln>
        </p:spPr>
      </p:pic>
    </p:spTree>
  </p:cSld>
  <p:clrMapOvr>
    <a:masterClrMapping/>
  </p:clrMapOvr>
  <p:timing/>
</p:sld>
</file>

<file path=ppt/slides/slide48.xml><?xml version="1.0" encoding="utf-8"?>
<p:sld xmlns:a="http://schemas.openxmlformats.org/drawingml/2006/main" xmlns:r="http://schemas.openxmlformats.org/officeDocument/2006/relationships" xmlns:p="http://schemas.openxmlformats.org/presentationml/2006/main" showMasterSp="1">
  <p:cSld>
    <p:spTree>
      <p:nvGrpSpPr>
        <p:cNvPr id="154" name=""/>
        <p:cNvGrpSpPr/>
        <p:nvPr/>
      </p:nvGrpSpPr>
      <p:grpSpPr>
        <a:xfrm rot="0">
          <a:off x="0" y="0"/>
          <a:ext cx="0" cy="0"/>
          <a:chOff x="0" y="0"/>
          <a:chExt cx="0" cy="0"/>
        </a:xfrm>
      </p:grpSpPr>
      <p:sp>
        <p:nvSpPr>
          <p:cNvPr id="1048724"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lvl="0"/>
            <a:r>
              <a:rPr altLang="en-US" lang="zh-CN">
                <a:ea typeface="宋体" pitchFamily="2" charset="-122"/>
              </a:rPr>
              <a:t>三、两个重要概念（</a:t>
            </a:r>
            <a:r>
              <a:rPr altLang="zh-CN" lang="en-US">
                <a:ea typeface="宋体" pitchFamily="2" charset="-122"/>
              </a:rPr>
              <a:t>6</a:t>
            </a:r>
            <a:r>
              <a:rPr altLang="en-US" lang="zh-CN">
                <a:ea typeface="宋体" pitchFamily="2" charset="-122"/>
              </a:rPr>
              <a:t>）</a:t>
            </a:r>
          </a:p>
        </p:txBody>
      </p:sp>
      <p:sp>
        <p:nvSpPr>
          <p:cNvPr id="1048725" name=""/>
          <p:cNvSpPr/>
          <p:nvPr>
            <p:ph sz="full" idx="1"/>
          </p:nvPr>
        </p:nvSpPr>
        <p:spPr>
          <a:xfrm rot="0">
            <a:off x="1627187" y="1835150"/>
            <a:ext cx="9777412"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indent="0" lvl="0" marL="0">
              <a:buNone/>
            </a:pPr>
            <a:r>
              <a:rPr altLang="en-US" sz="3200" lang="zh-CN">
                <a:ea typeface="宋体" pitchFamily="2" charset="-122"/>
              </a:rPr>
              <a:t>好的商业模式的特点：</a:t>
            </a:r>
          </a:p>
          <a:p>
            <a:pPr indent="0" lvl="0" marL="0"/>
            <a:r>
              <a:rPr altLang="en-US" b="1" sz="2400" lang="zh-CN">
                <a:solidFill>
                  <a:srgbClr val="FF0000"/>
                </a:solidFill>
                <a:ea typeface="宋体" pitchFamily="2" charset="-122"/>
              </a:rPr>
              <a:t>坚实的商业逻辑为基础</a:t>
            </a:r>
          </a:p>
          <a:p>
            <a:pPr indent="0" lvl="0" marL="0">
              <a:buNone/>
            </a:pPr>
            <a:r>
              <a:rPr altLang="en-US" sz="2400" lang="zh-CN">
                <a:ea typeface="宋体" pitchFamily="2" charset="-122"/>
              </a:rPr>
              <a:t>         业务是否清晰，坚实的商业逻辑作为根本</a:t>
            </a:r>
          </a:p>
          <a:p>
            <a:pPr indent="0" lvl="0" marL="0"/>
            <a:r>
              <a:rPr altLang="en-US" b="1" sz="2400" lang="zh-CN">
                <a:solidFill>
                  <a:srgbClr val="FF0000"/>
                </a:solidFill>
                <a:ea typeface="宋体" pitchFamily="2" charset="-122"/>
              </a:rPr>
              <a:t>敏锐洞察业务前景的能力</a:t>
            </a:r>
          </a:p>
          <a:p>
            <a:pPr indent="0" lvl="0" marL="0">
              <a:buNone/>
            </a:pPr>
            <a:r>
              <a:rPr altLang="zh-CN" sz="2400" lang="en-US">
                <a:ea typeface="宋体" pitchFamily="2" charset="-122"/>
              </a:rPr>
              <a:t>         对于未来业务趋势前景是否能够洞察</a:t>
            </a:r>
          </a:p>
          <a:p>
            <a:pPr indent="0" lvl="0" marL="0"/>
            <a:r>
              <a:rPr altLang="en-US" b="1" sz="2400" lang="zh-CN">
                <a:solidFill>
                  <a:srgbClr val="FF0000"/>
                </a:solidFill>
                <a:ea typeface="宋体" pitchFamily="2" charset="-122"/>
              </a:rPr>
              <a:t>把握目标用户</a:t>
            </a:r>
          </a:p>
          <a:p>
            <a:pPr indent="0" lvl="0" marL="0">
              <a:buNone/>
            </a:pPr>
            <a:r>
              <a:rPr altLang="en-US" sz="2400" lang="zh-CN">
                <a:ea typeface="宋体" pitchFamily="2" charset="-122"/>
              </a:rPr>
              <a:t>         对于业务的目标用户群需求是不是有真切的把握</a:t>
            </a:r>
          </a:p>
          <a:p>
            <a:pPr indent="0" lvl="0" marL="0"/>
            <a:r>
              <a:rPr altLang="en-US" b="1" sz="2400" lang="zh-CN">
                <a:solidFill>
                  <a:srgbClr val="FF0000"/>
                </a:solidFill>
                <a:ea typeface="宋体" pitchFamily="2" charset="-122"/>
              </a:rPr>
              <a:t>管理企业成长的不同阶段</a:t>
            </a:r>
          </a:p>
          <a:p>
            <a:pPr indent="0" lvl="0" marL="0">
              <a:buNone/>
            </a:pPr>
            <a:r>
              <a:rPr altLang="en-US" sz="2400" lang="zh-CN">
                <a:ea typeface="宋体" pitchFamily="2" charset="-122"/>
              </a:rPr>
              <a:t>         对于企业在不同阶段的发展，能够进行有序的、策略性的调整</a:t>
            </a:r>
          </a:p>
          <a:p>
            <a:pPr indent="0" lvl="0" marL="0"/>
            <a:endParaRPr altLang="en-US" lang="zh-CN">
              <a:ea typeface="宋体" pitchFamily="2" charset="-122"/>
            </a:endParaRPr>
          </a:p>
        </p:txBody>
      </p:sp>
    </p:spTree>
  </p:cSld>
  <p:clrMapOvr>
    <a:masterClrMapping/>
  </p:clrMapOvr>
  <p:timing/>
</p:sld>
</file>

<file path=ppt/slides/slide49.xml><?xml version="1.0" encoding="utf-8"?>
<p:sld xmlns:a="http://schemas.openxmlformats.org/drawingml/2006/main" xmlns:r="http://schemas.openxmlformats.org/officeDocument/2006/relationships" xmlns:p="http://schemas.openxmlformats.org/presentationml/2006/main" showMasterSp="1">
  <p:cSld>
    <p:spTree>
      <p:nvGrpSpPr>
        <p:cNvPr id="155" name=""/>
        <p:cNvGrpSpPr/>
        <p:nvPr/>
      </p:nvGrpSpPr>
      <p:grpSpPr>
        <a:xfrm rot="0">
          <a:off x="0" y="0"/>
          <a:ext cx="0" cy="0"/>
          <a:chOff x="0" y="0"/>
          <a:chExt cx="0" cy="0"/>
        </a:xfrm>
      </p:grpSpPr>
      <p:pic>
        <p:nvPicPr>
          <p:cNvPr id="2097166" name=""/>
          <p:cNvPicPr>
            <a:picLocks/>
          </p:cNvPicPr>
          <p:nvPr>
            <p:ph sz="full" idx="1"/>
          </p:nvPr>
        </p:nvPicPr>
        <p:blipFill>
          <a:blip xmlns:r="http://schemas.openxmlformats.org/officeDocument/2006/relationships" r:embed="rId1"/>
          <a:srcRect l="0" t="0" r="0" b="0"/>
          <a:stretch>
            <a:fillRect/>
          </a:stretch>
        </p:blipFill>
        <p:spPr>
          <a:xfrm rot="0">
            <a:off x="1322387" y="881062"/>
            <a:ext cx="9798050" cy="5592762"/>
          </a:xfrm>
          <a:prstGeom prst="rect"/>
          <a:noFill/>
          <a:ln>
            <a:noFill/>
          </a:ln>
        </p:spPr>
      </p:pic>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106" name=""/>
        <p:cNvGrpSpPr/>
        <p:nvPr/>
      </p:nvGrpSpPr>
      <p:grpSpPr>
        <a:xfrm rot="0">
          <a:off x="0" y="0"/>
          <a:ext cx="0" cy="0"/>
          <a:chOff x="0" y="0"/>
          <a:chExt cx="0" cy="0"/>
        </a:xfrm>
      </p:grpSpPr>
      <p:sp>
        <p:nvSpPr>
          <p:cNvPr id="1048596" name=""/>
          <p:cNvSpPr/>
          <p:nvPr/>
        </p:nvSpPr>
        <p:spPr>
          <a:xfrm rot="0">
            <a:off x="1127125" y="1414462"/>
            <a:ext cx="10091738" cy="452437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Century Gothic" pitchFamily="34" charset="0"/>
                <a:sym typeface="Century Gothic" pitchFamily="34" charset="0"/>
              </a:defRPr>
            </a:lvl5pPr>
          </a:lstStyle>
          <a:p>
            <a:pPr eaLnBrk="1" hangingPunct="1" latinLnBrk="1" lvl="0">
              <a:lnSpc>
                <a:spcPct val="120000"/>
              </a:lnSpc>
              <a:buNone/>
            </a:pPr>
            <a:r>
              <a:rPr altLang="zh-CN" sz="3200" lang="en-US">
                <a:ea typeface="宋体" pitchFamily="2" charset="-122"/>
              </a:rPr>
              <a:t>3</a:t>
            </a:r>
            <a:r>
              <a:rPr altLang="en-US" sz="3200" lang="zh-CN">
                <a:ea typeface="宋体" pitchFamily="2" charset="-122"/>
              </a:rPr>
              <a:t>大赛总体安排（</a:t>
            </a:r>
            <a:r>
              <a:rPr altLang="zh-CN" sz="3200" lang="en-US">
                <a:ea typeface="宋体" pitchFamily="2" charset="-122"/>
              </a:rPr>
              <a:t>2</a:t>
            </a:r>
            <a:r>
              <a:rPr altLang="en-US" sz="3200" lang="zh-CN">
                <a:ea typeface="宋体" pitchFamily="2" charset="-122"/>
              </a:rPr>
              <a:t>）</a:t>
            </a:r>
          </a:p>
          <a:p>
            <a:pPr eaLnBrk="1" hangingPunct="1" latinLnBrk="1" lvl="0">
              <a:lnSpc>
                <a:spcPct val="120000"/>
              </a:lnSpc>
              <a:buNone/>
            </a:pPr>
            <a:r>
              <a:rPr altLang="en-US" lang="zh-CN">
                <a:ea typeface="宋体" pitchFamily="2" charset="-122"/>
              </a:rPr>
              <a:t>第四届大赛将举办“</a:t>
            </a:r>
            <a:r>
              <a:rPr altLang="zh-CN" lang="en-US">
                <a:ea typeface="宋体" pitchFamily="2" charset="-122"/>
              </a:rPr>
              <a:t>1+5”</a:t>
            </a:r>
            <a:r>
              <a:rPr altLang="en-US" lang="zh-CN">
                <a:ea typeface="宋体" pitchFamily="2" charset="-122"/>
              </a:rPr>
              <a:t>系列活动。“</a:t>
            </a:r>
            <a:r>
              <a:rPr altLang="zh-CN" lang="en-US">
                <a:ea typeface="宋体" pitchFamily="2" charset="-122"/>
              </a:rPr>
              <a:t>1”</a:t>
            </a:r>
            <a:r>
              <a:rPr altLang="en-US" lang="zh-CN">
                <a:ea typeface="宋体" pitchFamily="2" charset="-122"/>
              </a:rPr>
              <a:t>是主体赛事，“</a:t>
            </a:r>
            <a:r>
              <a:rPr altLang="zh-CN" lang="en-US">
                <a:ea typeface="宋体" pitchFamily="2" charset="-122"/>
              </a:rPr>
              <a:t>5”</a:t>
            </a:r>
            <a:r>
              <a:rPr altLang="en-US" lang="zh-CN">
                <a:ea typeface="宋体" pitchFamily="2" charset="-122"/>
              </a:rPr>
              <a:t>是</a:t>
            </a:r>
            <a:r>
              <a:rPr altLang="zh-CN" lang="en-US">
                <a:ea typeface="宋体" pitchFamily="2" charset="-122"/>
              </a:rPr>
              <a:t>5</a:t>
            </a:r>
            <a:r>
              <a:rPr altLang="en-US" lang="zh-CN">
                <a:ea typeface="宋体" pitchFamily="2" charset="-122"/>
              </a:rPr>
              <a:t>项同期活动，具体包括：</a:t>
            </a:r>
          </a:p>
          <a:p>
            <a:pPr eaLnBrk="1" hangingPunct="1" latinLnBrk="1" lvl="0">
              <a:lnSpc>
                <a:spcPct val="120000"/>
              </a:lnSpc>
              <a:buNone/>
            </a:pPr>
            <a:r>
              <a:rPr altLang="en-US" b="1" sz="2800" lang="zh-CN">
                <a:solidFill>
                  <a:srgbClr val="FF0000"/>
                </a:solidFill>
                <a:ea typeface="宋体" pitchFamily="2" charset="-122"/>
              </a:rPr>
              <a:t>1）</a:t>
            </a:r>
            <a:r>
              <a:rPr altLang="zh-CN" b="1" sz="2800" lang="en-US">
                <a:solidFill>
                  <a:srgbClr val="FF0000"/>
                </a:solidFill>
                <a:ea typeface="宋体" pitchFamily="2" charset="-122"/>
              </a:rPr>
              <a:t>“</a:t>
            </a:r>
            <a:r>
              <a:rPr altLang="en-US" b="1" sz="2800" lang="zh-CN">
                <a:solidFill>
                  <a:srgbClr val="FF0000"/>
                </a:solidFill>
                <a:ea typeface="宋体" pitchFamily="2" charset="-122"/>
              </a:rPr>
              <a:t>青年红色筑梦之旅”活动。</a:t>
            </a:r>
            <a:r>
              <a:rPr altLang="en-US" lang="zh-CN">
                <a:ea typeface="宋体" pitchFamily="2" charset="-122"/>
              </a:rPr>
              <a:t>推动创新创业教育</a:t>
            </a:r>
            <a:r>
              <a:rPr altLang="en-US" lang="zh-CN">
                <a:solidFill>
                  <a:srgbClr val="FF0000"/>
                </a:solidFill>
                <a:ea typeface="宋体" pitchFamily="2" charset="-122"/>
              </a:rPr>
              <a:t>与思想政治教育相融合</a:t>
            </a:r>
            <a:r>
              <a:rPr altLang="en-US" lang="zh-CN">
                <a:ea typeface="宋体" pitchFamily="2" charset="-122"/>
              </a:rPr>
              <a:t>，创新创业实践与</a:t>
            </a:r>
            <a:r>
              <a:rPr altLang="en-US" lang="zh-CN">
                <a:solidFill>
                  <a:srgbClr val="FF0000"/>
                </a:solidFill>
                <a:ea typeface="宋体" pitchFamily="2" charset="-122"/>
              </a:rPr>
              <a:t>乡村振兴战略</a:t>
            </a:r>
            <a:r>
              <a:rPr altLang="en-US" lang="zh-CN">
                <a:ea typeface="宋体" pitchFamily="2" charset="-122"/>
              </a:rPr>
              <a:t>、</a:t>
            </a:r>
            <a:r>
              <a:rPr altLang="en-US" lang="zh-CN">
                <a:solidFill>
                  <a:srgbClr val="FF0000"/>
                </a:solidFill>
                <a:ea typeface="宋体" pitchFamily="2" charset="-122"/>
              </a:rPr>
              <a:t>精准扶贫脱贫相结合</a:t>
            </a:r>
            <a:r>
              <a:rPr altLang="zh-CN" lang="en-US">
                <a:ea typeface="宋体" pitchFamily="2" charset="-122"/>
              </a:rPr>
              <a:t>，打造一堂全国最大的思政课。</a:t>
            </a:r>
          </a:p>
          <a:p>
            <a:pPr eaLnBrk="1" hangingPunct="1" latinLnBrk="1" lvl="0">
              <a:lnSpc>
                <a:spcPct val="120000"/>
              </a:lnSpc>
              <a:buNone/>
            </a:pPr>
            <a:r>
              <a:rPr altLang="en-US" lang="zh-CN">
                <a:ea typeface="宋体" pitchFamily="2" charset="-122"/>
              </a:rPr>
              <a:t>         组织理工、农林、医学、师范、法律、人文社科等各专业大学生以及企业家、投资人等，以“科技中国小分队”“幸福中国小分队”“健康中国小分队”“教育中国小分队”“法治中国小分队”“十九大宣讲小分队”或项目团队组团等形式，走进革命老区、贫困地区，接受思想洗礼、学习革命精神、传承红色基因，将高校的智力、技术和项目资源辐射到广大农村地区，推动当地社会经济建设，助力精准扶贫和乡村振兴。</a:t>
            </a:r>
          </a:p>
          <a:p>
            <a:pPr eaLnBrk="1" hangingPunct="1" latinLnBrk="1" lvl="0">
              <a:lnSpc>
                <a:spcPct val="120000"/>
              </a:lnSpc>
            </a:pPr>
            <a:r>
              <a:rPr altLang="en-US" lang="zh-CN">
                <a:ea typeface="宋体" pitchFamily="2" charset="-122"/>
              </a:rPr>
              <a:t>       参赛项目</a:t>
            </a:r>
            <a:r>
              <a:rPr altLang="zh-CN" lang="en-US">
                <a:solidFill>
                  <a:srgbClr val="FF0000"/>
                </a:solidFill>
                <a:ea typeface="宋体" pitchFamily="2" charset="-122"/>
              </a:rPr>
              <a:t>不只限于“互联网+”</a:t>
            </a:r>
            <a:r>
              <a:rPr altLang="en-US" lang="zh-CN">
                <a:solidFill>
                  <a:srgbClr val="FF0000"/>
                </a:solidFill>
                <a:ea typeface="宋体" pitchFamily="2" charset="-122"/>
              </a:rPr>
              <a:t>项目</a:t>
            </a:r>
            <a:r>
              <a:rPr altLang="en-US" lang="zh-CN">
                <a:ea typeface="宋体" pitchFamily="2" charset="-122"/>
              </a:rPr>
              <a:t>，鼓励各类创新创业项目参赛，根据行业背景选择相应类型。各类项目</a:t>
            </a:r>
            <a:r>
              <a:rPr altLang="en-US" lang="zh-CN">
                <a:solidFill>
                  <a:srgbClr val="FF0000"/>
                </a:solidFill>
                <a:ea typeface="宋体" pitchFamily="2" charset="-122"/>
              </a:rPr>
              <a:t>可自主选择参加“青年红色筑梦之旅”活动</a:t>
            </a:r>
            <a:r>
              <a:rPr altLang="zh-CN" lang="en-US">
                <a:ea typeface="宋体" pitchFamily="2" charset="-122"/>
              </a:rPr>
              <a:t>。</a:t>
            </a:r>
          </a:p>
          <a:p>
            <a:pPr eaLnBrk="1" hangingPunct="1" latinLnBrk="1" lvl="0">
              <a:lnSpc>
                <a:spcPct val="120000"/>
              </a:lnSpc>
              <a:buNone/>
            </a:pPr>
            <a:endParaRPr altLang="zh-CN" lang="en-US">
              <a:ea typeface="宋体" pitchFamily="2" charset="-122"/>
            </a:endParaRPr>
          </a:p>
        </p:txBody>
      </p:sp>
    </p:spTree>
  </p:cSld>
  <p:clrMapOvr>
    <a:masterClrMapping/>
  </p:clrMapOvr>
  <p:timing/>
</p:sld>
</file>

<file path=ppt/slides/slide50.xml><?xml version="1.0" encoding="utf-8"?>
<p:sld xmlns:a="http://schemas.openxmlformats.org/drawingml/2006/main" xmlns:r="http://schemas.openxmlformats.org/officeDocument/2006/relationships" xmlns:p="http://schemas.openxmlformats.org/presentationml/2006/main" showMasterSp="1">
  <p:cSld>
    <p:spTree>
      <p:nvGrpSpPr>
        <p:cNvPr id="156" name=""/>
        <p:cNvGrpSpPr/>
        <p:nvPr/>
      </p:nvGrpSpPr>
      <p:grpSpPr>
        <a:xfrm rot="0">
          <a:off x="0" y="0"/>
          <a:ext cx="0" cy="0"/>
          <a:chOff x="0" y="0"/>
          <a:chExt cx="0" cy="0"/>
        </a:xfrm>
      </p:grpSpPr>
      <p:pic>
        <p:nvPicPr>
          <p:cNvPr id="2097167" name=""/>
          <p:cNvPicPr>
            <a:picLocks/>
          </p:cNvPicPr>
          <p:nvPr>
            <p:ph sz="full" idx="1"/>
          </p:nvPr>
        </p:nvPicPr>
        <p:blipFill>
          <a:blip xmlns:r="http://schemas.openxmlformats.org/officeDocument/2006/relationships" r:embed="rId1"/>
          <a:srcRect l="0" t="0" r="0" b="0"/>
          <a:stretch>
            <a:fillRect/>
          </a:stretch>
        </p:blipFill>
        <p:spPr>
          <a:xfrm rot="0">
            <a:off x="1050925" y="901700"/>
            <a:ext cx="9699625" cy="5665787"/>
          </a:xfrm>
          <a:prstGeom prst="rect"/>
          <a:noFill/>
          <a:ln>
            <a:noFill/>
          </a:ln>
        </p:spPr>
      </p:pic>
    </p:spTree>
  </p:cSld>
  <p:clrMapOvr>
    <a:masterClrMapping/>
  </p:clrMapOvr>
  <p:timing/>
</p:sld>
</file>

<file path=ppt/slides/slide51.xml><?xml version="1.0" encoding="utf-8"?>
<p:sld xmlns:a="http://schemas.openxmlformats.org/drawingml/2006/main" xmlns:r="http://schemas.openxmlformats.org/officeDocument/2006/relationships" xmlns:p="http://schemas.openxmlformats.org/presentationml/2006/main" showMasterSp="1">
  <p:cSld>
    <p:spTree>
      <p:nvGrpSpPr>
        <p:cNvPr id="157" name=""/>
        <p:cNvGrpSpPr/>
        <p:nvPr/>
      </p:nvGrpSpPr>
      <p:grpSpPr>
        <a:xfrm rot="0">
          <a:off x="0" y="0"/>
          <a:ext cx="0" cy="0"/>
          <a:chOff x="0" y="0"/>
          <a:chExt cx="0" cy="0"/>
        </a:xfrm>
      </p:grpSpPr>
      <p:pic>
        <p:nvPicPr>
          <p:cNvPr id="2097168" name=""/>
          <p:cNvPicPr>
            <a:picLocks/>
          </p:cNvPicPr>
          <p:nvPr>
            <p:ph sz="full" idx="1"/>
          </p:nvPr>
        </p:nvPicPr>
        <p:blipFill>
          <a:blip xmlns:r="http://schemas.openxmlformats.org/officeDocument/2006/relationships" r:embed="rId1"/>
          <a:srcRect l="0" t="0" r="0" b="0"/>
          <a:stretch>
            <a:fillRect/>
          </a:stretch>
        </p:blipFill>
        <p:spPr>
          <a:xfrm rot="0">
            <a:off x="1371600" y="642937"/>
            <a:ext cx="9629775" cy="6021387"/>
          </a:xfrm>
          <a:prstGeom prst="rect"/>
          <a:noFill/>
          <a:ln>
            <a:noFill/>
          </a:ln>
        </p:spPr>
      </p:pic>
    </p:spTree>
  </p:cSld>
  <p:clrMapOvr>
    <a:masterClrMapping/>
  </p:clrMapOvr>
  <p:timing/>
</p:sld>
</file>

<file path=ppt/slides/slide52.xml><?xml version="1.0" encoding="utf-8"?>
<p:sld xmlns:a="http://schemas.openxmlformats.org/drawingml/2006/main" xmlns:r="http://schemas.openxmlformats.org/officeDocument/2006/relationships" xmlns:p="http://schemas.openxmlformats.org/presentationml/2006/main" showMasterSp="1">
  <p:cSld>
    <p:spTree>
      <p:nvGrpSpPr>
        <p:cNvPr id="158" name=""/>
        <p:cNvGrpSpPr/>
        <p:nvPr/>
      </p:nvGrpSpPr>
      <p:grpSpPr>
        <a:xfrm rot="0">
          <a:off x="0" y="0"/>
          <a:ext cx="0" cy="0"/>
          <a:chOff x="0" y="0"/>
          <a:chExt cx="0" cy="0"/>
        </a:xfrm>
      </p:grpSpPr>
      <p:pic>
        <p:nvPicPr>
          <p:cNvPr id="2097169" name=""/>
          <p:cNvPicPr>
            <a:picLocks/>
          </p:cNvPicPr>
          <p:nvPr>
            <p:ph sz="full" idx="1"/>
          </p:nvPr>
        </p:nvPicPr>
        <p:blipFill>
          <a:blip xmlns:r="http://schemas.openxmlformats.org/officeDocument/2006/relationships" r:embed="rId1"/>
          <a:srcRect l="0" t="0" r="0" b="0"/>
          <a:stretch>
            <a:fillRect/>
          </a:stretch>
        </p:blipFill>
        <p:spPr>
          <a:xfrm rot="0">
            <a:off x="1223962" y="620712"/>
            <a:ext cx="9082088" cy="5957887"/>
          </a:xfrm>
          <a:prstGeom prst="rect"/>
          <a:noFill/>
          <a:ln>
            <a:noFill/>
          </a:ln>
        </p:spPr>
      </p:pic>
    </p:spTree>
  </p:cSld>
  <p:clrMapOvr>
    <a:masterClrMapping/>
  </p:clrMapOvr>
  <p:timing/>
</p:sld>
</file>

<file path=ppt/slides/slide53.xml><?xml version="1.0" encoding="utf-8"?>
<p:sld xmlns:a="http://schemas.openxmlformats.org/drawingml/2006/main" xmlns:r="http://schemas.openxmlformats.org/officeDocument/2006/relationships" xmlns:p="http://schemas.openxmlformats.org/presentationml/2006/main" showMasterSp="1">
  <p:cSld>
    <p:spTree>
      <p:nvGrpSpPr>
        <p:cNvPr id="159" name=""/>
        <p:cNvGrpSpPr/>
        <p:nvPr/>
      </p:nvGrpSpPr>
      <p:grpSpPr>
        <a:xfrm rot="0">
          <a:off x="0" y="0"/>
          <a:ext cx="0" cy="0"/>
          <a:chOff x="0" y="0"/>
          <a:chExt cx="0" cy="0"/>
        </a:xfrm>
      </p:grpSpPr>
      <p:sp>
        <p:nvSpPr>
          <p:cNvPr id="1048726"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lvl="0"/>
            <a:r>
              <a:rPr altLang="en-US" lang="zh-CN">
                <a:ea typeface="宋体" pitchFamily="2" charset="-122"/>
              </a:rPr>
              <a:t>四</a:t>
            </a:r>
            <a:r>
              <a:rPr altLang="en-US" lang="zh-CN">
                <a:ea typeface="宋体" pitchFamily="2" charset="-122"/>
              </a:rPr>
              <a:t>、创业项目的立项过程</a:t>
            </a:r>
            <a:br/>
            <a:endParaRPr altLang="en-US" lang="zh-CN">
              <a:ea typeface="宋体" pitchFamily="2" charset="-122"/>
            </a:endParaRPr>
          </a:p>
        </p:txBody>
      </p:sp>
      <p:pic>
        <p:nvPicPr>
          <p:cNvPr id="2097170" name=""/>
          <p:cNvPicPr>
            <a:picLocks/>
          </p:cNvPicPr>
          <p:nvPr>
            <p:ph sz="full" idx="1"/>
          </p:nvPr>
        </p:nvPicPr>
        <p:blipFill>
          <a:blip xmlns:r="http://schemas.openxmlformats.org/officeDocument/2006/relationships" r:embed="rId1"/>
          <a:srcRect l="0" t="0" r="0" b="0"/>
          <a:stretch>
            <a:fillRect/>
          </a:stretch>
        </p:blipFill>
        <p:spPr>
          <a:xfrm rot="0">
            <a:off x="633412" y="1712912"/>
            <a:ext cx="10875962" cy="4340225"/>
          </a:xfrm>
          <a:prstGeom prst="rect"/>
          <a:noFill/>
          <a:ln>
            <a:noFill/>
          </a:ln>
        </p:spPr>
      </p:pic>
    </p:spTree>
  </p:cSld>
  <p:clrMapOvr>
    <a:masterClrMapping/>
  </p:clrMapOvr>
  <p:timing/>
</p:sld>
</file>

<file path=ppt/slides/slide54.xml><?xml version="1.0" encoding="utf-8"?>
<p:sld xmlns:a="http://schemas.openxmlformats.org/drawingml/2006/main" xmlns:r="http://schemas.openxmlformats.org/officeDocument/2006/relationships" xmlns:p="http://schemas.openxmlformats.org/presentationml/2006/main" showMasterSp="1">
  <p:cSld>
    <p:spTree>
      <p:nvGrpSpPr>
        <p:cNvPr id="160" name=""/>
        <p:cNvGrpSpPr/>
        <p:nvPr/>
      </p:nvGrpSpPr>
      <p:grpSpPr>
        <a:xfrm rot="0">
          <a:off x="0" y="0"/>
          <a:ext cx="0" cy="0"/>
          <a:chOff x="0" y="0"/>
          <a:chExt cx="0" cy="0"/>
        </a:xfrm>
      </p:grpSpPr>
      <p:sp>
        <p:nvSpPr>
          <p:cNvPr id="1048727"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五 、小视频</a:t>
            </a:r>
          </a:p>
        </p:txBody>
      </p:sp>
      <p:sp>
        <p:nvSpPr>
          <p:cNvPr id="1048728"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ea typeface="宋体" pitchFamily="2" charset="-122"/>
              </a:rPr>
              <a:t>如何拍摄演示视频：写好剧本专业人做专业事</a:t>
            </a:r>
          </a:p>
          <a:p>
            <a:pPr eaLnBrk="1" hangingPunct="1" indent="0" latinLnBrk="1" lvl="0" marL="0">
              <a:buNone/>
            </a:pPr>
            <a:endParaRPr altLang="en-US" sz="3200" lang="zh-CN">
              <a:ea typeface="宋体" pitchFamily="2" charset="-122"/>
            </a:endParaRPr>
          </a:p>
          <a:p>
            <a:pPr eaLnBrk="1" hangingPunct="1" indent="0" latinLnBrk="1" lvl="0" marL="0">
              <a:buNone/>
            </a:pPr>
            <a:r>
              <a:rPr altLang="en-US" sz="3200" lang="zh-CN">
                <a:ea typeface="宋体" pitchFamily="2" charset="-122"/>
              </a:rPr>
              <a:t>       配字与口型一致</a:t>
            </a:r>
          </a:p>
          <a:p>
            <a:pPr eaLnBrk="1" hangingPunct="1" indent="0" latinLnBrk="1" lvl="0" marL="0">
              <a:buNone/>
            </a:pPr>
            <a:r>
              <a:rPr altLang="en-US" sz="3200" lang="zh-CN">
                <a:ea typeface="宋体" pitchFamily="2" charset="-122"/>
              </a:rPr>
              <a:t>       定位区别，内容差异</a:t>
            </a:r>
          </a:p>
          <a:p>
            <a:pPr eaLnBrk="1" hangingPunct="1" indent="0" latinLnBrk="1" lvl="0" marL="0">
              <a:buNone/>
            </a:pPr>
            <a:r>
              <a:rPr altLang="zh-CN" sz="3200" lang="en-US">
                <a:ea typeface="宋体" pitchFamily="2" charset="-122"/>
              </a:rPr>
              <a:t>       </a:t>
            </a:r>
            <a:r>
              <a:rPr altLang="en-US" sz="3200" lang="zh-CN">
                <a:ea typeface="宋体" pitchFamily="2" charset="-122"/>
              </a:rPr>
              <a:t>多参考广告视频的叙事结构和方法：</a:t>
            </a:r>
          </a:p>
          <a:p>
            <a:pPr eaLnBrk="1" hangingPunct="1" indent="0" latinLnBrk="1" lvl="0" marL="0">
              <a:buNone/>
            </a:pPr>
            <a:r>
              <a:rPr altLang="zh-CN" sz="3200" lang="en-US">
                <a:solidFill>
                  <a:srgbClr val="FF0000"/>
                </a:solidFill>
                <a:ea typeface="宋体" pitchFamily="2" charset="-122"/>
              </a:rPr>
              <a:t> </a:t>
            </a:r>
            <a:r>
              <a:rPr altLang="zh-CN" sz="3200" lang="en-US">
                <a:solidFill>
                  <a:srgbClr val="FF0000"/>
                </a:solidFill>
                <a:ea typeface="宋体" pitchFamily="2" charset="-122"/>
              </a:rPr>
              <a:t>              </a:t>
            </a:r>
            <a:r>
              <a:rPr altLang="en-US" sz="3200" lang="zh-CN">
                <a:solidFill>
                  <a:srgbClr val="FF0000"/>
                </a:solidFill>
                <a:ea typeface="宋体" pitchFamily="2" charset="-122"/>
              </a:rPr>
              <a:t>绿箭的广告，百岁山的广告</a:t>
            </a:r>
          </a:p>
        </p:txBody>
      </p:sp>
    </p:spTree>
  </p:cSld>
  <p:clrMapOvr>
    <a:masterClrMapping/>
  </p:clrMapOvr>
  <p:timing/>
</p:sld>
</file>

<file path=ppt/slides/slide55.xml><?xml version="1.0" encoding="utf-8"?>
<p:sld xmlns:a="http://schemas.openxmlformats.org/drawingml/2006/main" xmlns:r="http://schemas.openxmlformats.org/officeDocument/2006/relationships" xmlns:p="http://schemas.openxmlformats.org/presentationml/2006/main" showMasterSp="1">
  <p:cSld>
    <p:spTree>
      <p:nvGrpSpPr>
        <p:cNvPr id="161" name=""/>
        <p:cNvGrpSpPr/>
        <p:nvPr/>
      </p:nvGrpSpPr>
      <p:grpSpPr>
        <a:xfrm rot="0">
          <a:off x="0" y="0"/>
          <a:ext cx="0" cy="0"/>
          <a:chOff x="0" y="0"/>
          <a:chExt cx="0" cy="0"/>
        </a:xfrm>
      </p:grpSpPr>
      <p:sp>
        <p:nvSpPr>
          <p:cNvPr id="1048729"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六、路演准备（</a:t>
            </a:r>
            <a:r>
              <a:rPr altLang="zh-CN" lang="en-US">
                <a:ea typeface="宋体" pitchFamily="2" charset="-122"/>
              </a:rPr>
              <a:t>1</a:t>
            </a:r>
            <a:r>
              <a:rPr altLang="en-US" lang="zh-CN">
                <a:ea typeface="宋体" pitchFamily="2" charset="-122"/>
              </a:rPr>
              <a:t>）</a:t>
            </a:r>
          </a:p>
        </p:txBody>
      </p:sp>
      <p:sp>
        <p:nvSpPr>
          <p:cNvPr id="1048730"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b="1" sz="3200" lang="zh-CN">
                <a:ea typeface="宋体" pitchFamily="2" charset="-122"/>
              </a:rPr>
              <a:t>什么是路演？</a:t>
            </a:r>
            <a:r>
              <a:rPr altLang="zh-CN" b="1" sz="3200" lang="en-US">
                <a:ea typeface="宋体" pitchFamily="2" charset="-122"/>
              </a:rPr>
              <a:t>——</a:t>
            </a:r>
            <a:r>
              <a:rPr altLang="en-US" b="1" sz="3200" lang="zh-CN">
                <a:ea typeface="宋体" pitchFamily="2" charset="-122"/>
              </a:rPr>
              <a:t>展示商业计划</a:t>
            </a:r>
            <a:r>
              <a:rPr altLang="zh-CN" b="1" sz="3200" lang="en-US">
                <a:ea typeface="宋体" pitchFamily="2" charset="-122"/>
              </a:rPr>
              <a:t>——</a:t>
            </a:r>
            <a:r>
              <a:rPr altLang="en-US" b="1" sz="3200" lang="zh-CN">
                <a:solidFill>
                  <a:srgbClr val="FF0000"/>
                </a:solidFill>
                <a:ea typeface="宋体" pitchFamily="2" charset="-122"/>
              </a:rPr>
              <a:t>现场答辩</a:t>
            </a:r>
          </a:p>
          <a:p>
            <a:pPr eaLnBrk="1" hangingPunct="1" indent="0" latinLnBrk="1" lvl="0" marL="0">
              <a:buNone/>
            </a:pPr>
            <a:endParaRPr altLang="en-US" sz="3200" lang="zh-CN">
              <a:ea typeface="宋体" pitchFamily="2" charset="-122"/>
            </a:endParaRPr>
          </a:p>
          <a:p>
            <a:pPr eaLnBrk="1" hangingPunct="1" indent="0" latinLnBrk="1" lvl="0" marL="0">
              <a:buNone/>
            </a:pPr>
            <a:r>
              <a:rPr altLang="en-US" sz="3200" lang="zh-CN">
                <a:ea typeface="宋体" pitchFamily="2" charset="-122"/>
              </a:rPr>
              <a:t>      只有一套讲稿和</a:t>
            </a:r>
            <a:r>
              <a:rPr altLang="zh-CN" sz="3200" lang="en-US">
                <a:ea typeface="宋体" pitchFamily="2" charset="-122"/>
              </a:rPr>
              <a:t>PPT</a:t>
            </a:r>
            <a:r>
              <a:rPr altLang="en-US" sz="3200" lang="zh-CN">
                <a:ea typeface="宋体" pitchFamily="2" charset="-122"/>
              </a:rPr>
              <a:t>，按固有的方式讲解</a:t>
            </a:r>
          </a:p>
          <a:p>
            <a:pPr eaLnBrk="1" hangingPunct="1" indent="0" latinLnBrk="1" lvl="0" marL="0">
              <a:buNone/>
            </a:pPr>
            <a:r>
              <a:rPr altLang="en-US" sz="3200" lang="zh-CN">
                <a:ea typeface="宋体" pitchFamily="2" charset="-122"/>
              </a:rPr>
              <a:t>     “从听众出发”：高校老师评审、政府主管机构、投资机构</a:t>
            </a:r>
          </a:p>
          <a:p>
            <a:pPr eaLnBrk="1" hangingPunct="1" indent="0" latinLnBrk="1" lvl="0" marL="0">
              <a:buNone/>
            </a:pPr>
            <a:r>
              <a:rPr altLang="en-US" sz="3200" lang="zh-CN">
                <a:ea typeface="宋体" pitchFamily="2" charset="-122"/>
              </a:rPr>
              <a:t>       </a:t>
            </a:r>
            <a:r>
              <a:rPr altLang="zh-CN" b="1" sz="3200" lang="en-US">
                <a:ea typeface="宋体" pitchFamily="2" charset="-122"/>
              </a:rPr>
              <a:t>明确路演对象——</a:t>
            </a:r>
            <a:r>
              <a:rPr altLang="en-US" b="1" sz="3200" lang="zh-CN">
                <a:ea typeface="宋体" pitchFamily="2" charset="-122"/>
              </a:rPr>
              <a:t>诗向会人吟：学校人还是业界人？</a:t>
            </a:r>
          </a:p>
        </p:txBody>
      </p:sp>
    </p:spTree>
  </p:cSld>
  <p:clrMapOvr>
    <a:masterClrMapping/>
  </p:clrMapOvr>
  <p:timing/>
</p:sld>
</file>

<file path=ppt/slides/slide56.xml><?xml version="1.0" encoding="utf-8"?>
<p:sld xmlns:a="http://schemas.openxmlformats.org/drawingml/2006/main" xmlns:r="http://schemas.openxmlformats.org/officeDocument/2006/relationships" xmlns:p="http://schemas.openxmlformats.org/presentationml/2006/main" showMasterSp="1">
  <p:cSld>
    <p:spTree>
      <p:nvGrpSpPr>
        <p:cNvPr id="162" name=""/>
        <p:cNvGrpSpPr/>
        <p:nvPr/>
      </p:nvGrpSpPr>
      <p:grpSpPr>
        <a:xfrm rot="0">
          <a:off x="0" y="0"/>
          <a:ext cx="0" cy="0"/>
          <a:chOff x="0" y="0"/>
          <a:chExt cx="0" cy="0"/>
        </a:xfrm>
      </p:grpSpPr>
      <p:sp>
        <p:nvSpPr>
          <p:cNvPr id="1048731"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六、</a:t>
            </a:r>
            <a:r>
              <a:rPr altLang="en-US" lang="zh-CN">
                <a:ea typeface="宋体" pitchFamily="2" charset="-122"/>
              </a:rPr>
              <a:t>路演准备</a:t>
            </a:r>
            <a:r>
              <a:rPr altLang="en-US" lang="zh-CN">
                <a:ea typeface="宋体" pitchFamily="2" charset="-122"/>
              </a:rPr>
              <a:t>（</a:t>
            </a:r>
            <a:r>
              <a:rPr altLang="zh-CN" lang="en-US">
                <a:ea typeface="宋体" pitchFamily="2" charset="-122"/>
              </a:rPr>
              <a:t>2</a:t>
            </a:r>
            <a:r>
              <a:rPr altLang="en-US" lang="zh-CN">
                <a:ea typeface="宋体" pitchFamily="2" charset="-122"/>
              </a:rPr>
              <a:t>）</a:t>
            </a:r>
          </a:p>
        </p:txBody>
      </p:sp>
      <p:sp>
        <p:nvSpPr>
          <p:cNvPr id="1048732"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en-US" sz="3200" lang="zh-CN">
                <a:ea typeface="宋体" pitchFamily="2" charset="-122"/>
              </a:rPr>
              <a:t>第一步：准备</a:t>
            </a:r>
            <a:r>
              <a:rPr altLang="zh-CN" sz="3200" lang="en-US">
                <a:ea typeface="宋体" pitchFamily="2" charset="-122"/>
              </a:rPr>
              <a:t>PPT —— </a:t>
            </a:r>
            <a:r>
              <a:rPr altLang="en-US" sz="3200" lang="zh-CN">
                <a:ea typeface="宋体" pitchFamily="2" charset="-122"/>
              </a:rPr>
              <a:t>纲要； 时长；</a:t>
            </a:r>
          </a:p>
          <a:p>
            <a:pPr eaLnBrk="1" hangingPunct="1" indent="0" latinLnBrk="1" lvl="0" marL="0">
              <a:buNone/>
            </a:pPr>
            <a:r>
              <a:rPr altLang="en-US" sz="3200" lang="zh-CN">
                <a:ea typeface="宋体" pitchFamily="2" charset="-122"/>
              </a:rPr>
              <a:t>第二步：准备对应演讲文字稿</a:t>
            </a:r>
            <a:r>
              <a:rPr altLang="zh-CN" sz="3200" lang="en-US">
                <a:ea typeface="宋体" pitchFamily="2" charset="-122"/>
              </a:rPr>
              <a:t>——</a:t>
            </a:r>
            <a:r>
              <a:rPr altLang="en-US" sz="3200" lang="zh-CN">
                <a:ea typeface="宋体" pitchFamily="2" charset="-122"/>
              </a:rPr>
              <a:t>一般正常语速，</a:t>
            </a:r>
          </a:p>
          <a:p>
            <a:pPr eaLnBrk="1" hangingPunct="1" indent="0" latinLnBrk="1" lvl="0" marL="0">
              <a:buNone/>
            </a:pPr>
            <a:r>
              <a:rPr altLang="zh-CN" sz="3200" lang="en-US">
                <a:ea typeface="宋体" pitchFamily="2" charset="-122"/>
              </a:rPr>
              <a:t>              180-260</a:t>
            </a:r>
            <a:r>
              <a:rPr altLang="en-US" sz="3200" lang="zh-CN">
                <a:ea typeface="宋体" pitchFamily="2" charset="-122"/>
              </a:rPr>
              <a:t>字</a:t>
            </a:r>
            <a:r>
              <a:rPr altLang="zh-CN" sz="3200" lang="en-US">
                <a:ea typeface="宋体" pitchFamily="2" charset="-122"/>
              </a:rPr>
              <a:t>/</a:t>
            </a:r>
            <a:r>
              <a:rPr altLang="en-US" sz="3200" lang="zh-CN">
                <a:ea typeface="宋体" pitchFamily="2" charset="-122"/>
              </a:rPr>
              <a:t>分钟；</a:t>
            </a:r>
          </a:p>
          <a:p>
            <a:pPr eaLnBrk="1" hangingPunct="1" indent="0" latinLnBrk="1" lvl="0" marL="0">
              <a:buNone/>
            </a:pPr>
            <a:r>
              <a:rPr altLang="en-US" sz="3200" lang="zh-CN">
                <a:ea typeface="宋体" pitchFamily="2" charset="-122"/>
              </a:rPr>
              <a:t>第三步：反复演练演讲全过程</a:t>
            </a:r>
            <a:r>
              <a:rPr altLang="zh-CN" sz="3200" lang="en-US">
                <a:ea typeface="宋体" pitchFamily="2" charset="-122"/>
              </a:rPr>
              <a:t>——15</a:t>
            </a:r>
            <a:r>
              <a:rPr altLang="en-US" sz="3200" lang="zh-CN">
                <a:ea typeface="宋体" pitchFamily="2" charset="-122"/>
              </a:rPr>
              <a:t>次以上：</a:t>
            </a:r>
          </a:p>
          <a:p>
            <a:pPr eaLnBrk="1" hangingPunct="1" indent="0" latinLnBrk="1" lvl="0" marL="0">
              <a:buNone/>
            </a:pPr>
            <a:r>
              <a:rPr altLang="zh-CN" sz="3200" lang="en-US">
                <a:ea typeface="宋体" pitchFamily="2" charset="-122"/>
              </a:rPr>
              <a:t>              </a:t>
            </a:r>
            <a:r>
              <a:rPr altLang="en-US" sz="3200" lang="zh-CN">
                <a:ea typeface="宋体" pitchFamily="2" charset="-122"/>
              </a:rPr>
              <a:t>文字稿</a:t>
            </a:r>
            <a:r>
              <a:rPr altLang="zh-CN" sz="3200" lang="en-US">
                <a:ea typeface="宋体" pitchFamily="2" charset="-122"/>
              </a:rPr>
              <a:t>——PPT+</a:t>
            </a:r>
            <a:r>
              <a:rPr altLang="en-US" sz="3200" lang="zh-CN">
                <a:ea typeface="宋体" pitchFamily="2" charset="-122"/>
              </a:rPr>
              <a:t>文字稿；</a:t>
            </a:r>
          </a:p>
        </p:txBody>
      </p:sp>
    </p:spTree>
  </p:cSld>
  <p:clrMapOvr>
    <a:masterClrMapping/>
  </p:clrMapOvr>
  <p:timing/>
</p:sld>
</file>

<file path=ppt/slides/slide57.xml><?xml version="1.0" encoding="utf-8"?>
<p:sld xmlns:a="http://schemas.openxmlformats.org/drawingml/2006/main" xmlns:r="http://schemas.openxmlformats.org/officeDocument/2006/relationships" xmlns:p="http://schemas.openxmlformats.org/presentationml/2006/main" showMasterSp="1">
  <p:cSld>
    <p:spTree>
      <p:nvGrpSpPr>
        <p:cNvPr id="163" name=""/>
        <p:cNvGrpSpPr/>
        <p:nvPr/>
      </p:nvGrpSpPr>
      <p:grpSpPr>
        <a:xfrm rot="0">
          <a:off x="0" y="0"/>
          <a:ext cx="0" cy="0"/>
          <a:chOff x="0" y="0"/>
          <a:chExt cx="0" cy="0"/>
        </a:xfrm>
      </p:grpSpPr>
      <p:sp>
        <p:nvSpPr>
          <p:cNvPr id="1048733"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六、</a:t>
            </a:r>
            <a:r>
              <a:rPr altLang="en-US" lang="zh-CN">
                <a:ea typeface="宋体" pitchFamily="2" charset="-122"/>
              </a:rPr>
              <a:t>路演准备</a:t>
            </a:r>
            <a:r>
              <a:rPr altLang="en-US" lang="zh-CN">
                <a:ea typeface="宋体" pitchFamily="2" charset="-122"/>
              </a:rPr>
              <a:t>（</a:t>
            </a:r>
            <a:r>
              <a:rPr altLang="zh-CN" lang="en-US">
                <a:ea typeface="宋体" pitchFamily="2" charset="-122"/>
              </a:rPr>
              <a:t>3</a:t>
            </a:r>
            <a:r>
              <a:rPr altLang="en-US" lang="zh-CN">
                <a:ea typeface="宋体" pitchFamily="2" charset="-122"/>
              </a:rPr>
              <a:t>）</a:t>
            </a:r>
          </a:p>
        </p:txBody>
      </p:sp>
      <p:sp>
        <p:nvSpPr>
          <p:cNvPr id="1048734"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latinLnBrk="1" lvl="0"/>
            <a:r>
              <a:rPr altLang="en-US" sz="3200" lang="zh-CN">
                <a:ea typeface="宋体" pitchFamily="2" charset="-122"/>
              </a:rPr>
              <a:t>选择路演主讲</a:t>
            </a:r>
          </a:p>
          <a:p>
            <a:pPr eaLnBrk="1" hangingPunct="1" latinLnBrk="1" lvl="0"/>
            <a:r>
              <a:rPr altLang="en-US" sz="3200" lang="zh-CN">
                <a:ea typeface="宋体" pitchFamily="2" charset="-122"/>
              </a:rPr>
              <a:t>主讲人的数量：</a:t>
            </a:r>
            <a:r>
              <a:rPr altLang="zh-CN" sz="3200" lang="en-US">
                <a:ea typeface="宋体" pitchFamily="2" charset="-122"/>
              </a:rPr>
              <a:t>1-4</a:t>
            </a:r>
            <a:r>
              <a:rPr altLang="en-US" sz="3200" lang="zh-CN">
                <a:ea typeface="宋体" pitchFamily="2" charset="-122"/>
              </a:rPr>
              <a:t>人</a:t>
            </a:r>
          </a:p>
          <a:p>
            <a:pPr eaLnBrk="1" hangingPunct="1" latinLnBrk="1" lvl="0"/>
            <a:r>
              <a:rPr altLang="en-US" sz="3200" lang="zh-CN">
                <a:ea typeface="宋体" pitchFamily="2" charset="-122"/>
              </a:rPr>
              <a:t>谁来做主讲（优先级排序）</a:t>
            </a:r>
          </a:p>
          <a:p>
            <a:pPr eaLnBrk="1" hangingPunct="1" latinLnBrk="1" lvl="0">
              <a:buNone/>
            </a:pPr>
            <a:r>
              <a:rPr altLang="zh-CN" sz="3200" lang="en-US">
                <a:ea typeface="宋体" pitchFamily="2" charset="-122"/>
              </a:rPr>
              <a:t>        1. CEO</a:t>
            </a:r>
            <a:r>
              <a:rPr altLang="en-US" sz="3200" lang="zh-CN">
                <a:ea typeface="宋体" pitchFamily="2" charset="-122"/>
              </a:rPr>
              <a:t>通常也是创始人</a:t>
            </a:r>
          </a:p>
          <a:p>
            <a:pPr eaLnBrk="1" hangingPunct="1" latinLnBrk="1" lvl="0">
              <a:buNone/>
            </a:pPr>
            <a:r>
              <a:rPr altLang="zh-CN" sz="3200" lang="en-US">
                <a:ea typeface="宋体" pitchFamily="2" charset="-122"/>
              </a:rPr>
              <a:t>        2. </a:t>
            </a:r>
            <a:r>
              <a:rPr altLang="en-US" sz="3200" lang="zh-CN">
                <a:ea typeface="宋体" pitchFamily="2" charset="-122"/>
              </a:rPr>
              <a:t>联合创始人</a:t>
            </a:r>
          </a:p>
          <a:p>
            <a:pPr eaLnBrk="1" hangingPunct="1" latinLnBrk="1" lvl="0">
              <a:buNone/>
            </a:pPr>
            <a:r>
              <a:rPr altLang="zh-CN" sz="3200" lang="en-US">
                <a:ea typeface="宋体" pitchFamily="2" charset="-122"/>
              </a:rPr>
              <a:t>        3. </a:t>
            </a:r>
            <a:r>
              <a:rPr altLang="en-US" sz="3200" lang="zh-CN">
                <a:ea typeface="宋体" pitchFamily="2" charset="-122"/>
              </a:rPr>
              <a:t>其他团队成员</a:t>
            </a:r>
            <a:r>
              <a:rPr altLang="zh-CN" sz="3200" lang="en-US">
                <a:ea typeface="宋体" pitchFamily="2" charset="-122"/>
              </a:rPr>
              <a:t>——</a:t>
            </a:r>
            <a:r>
              <a:rPr altLang="en-US" sz="3200" lang="zh-CN">
                <a:ea typeface="宋体" pitchFamily="2" charset="-122"/>
              </a:rPr>
              <a:t>颜值，口才，气场。。。</a:t>
            </a:r>
          </a:p>
          <a:p>
            <a:pPr eaLnBrk="1" hangingPunct="1" latinLnBrk="1" lvl="0"/>
            <a:endParaRPr altLang="en-US" lang="zh-CN">
              <a:ea typeface="宋体" pitchFamily="2" charset="-122"/>
            </a:endParaRPr>
          </a:p>
        </p:txBody>
      </p:sp>
    </p:spTree>
  </p:cSld>
  <p:clrMapOvr>
    <a:masterClrMapping/>
  </p:clrMapOvr>
  <p:timing/>
</p:sld>
</file>

<file path=ppt/slides/slide58.xml><?xml version="1.0" encoding="utf-8"?>
<p:sld xmlns:a="http://schemas.openxmlformats.org/drawingml/2006/main" xmlns:r="http://schemas.openxmlformats.org/officeDocument/2006/relationships" xmlns:p="http://schemas.openxmlformats.org/presentationml/2006/main" showMasterSp="1">
  <p:cSld>
    <p:spTree>
      <p:nvGrpSpPr>
        <p:cNvPr id="164" name=""/>
        <p:cNvGrpSpPr/>
        <p:nvPr/>
      </p:nvGrpSpPr>
      <p:grpSpPr>
        <a:xfrm rot="0">
          <a:off x="0" y="0"/>
          <a:ext cx="0" cy="0"/>
          <a:chOff x="0" y="0"/>
          <a:chExt cx="0" cy="0"/>
        </a:xfrm>
      </p:grpSpPr>
      <p:sp>
        <p:nvSpPr>
          <p:cNvPr id="1048735"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六、</a:t>
            </a:r>
            <a:r>
              <a:rPr altLang="en-US" lang="zh-CN">
                <a:ea typeface="宋体" pitchFamily="2" charset="-122"/>
              </a:rPr>
              <a:t>路演准备</a:t>
            </a:r>
            <a:r>
              <a:rPr altLang="en-US" lang="zh-CN">
                <a:ea typeface="宋体" pitchFamily="2" charset="-122"/>
              </a:rPr>
              <a:t>（</a:t>
            </a:r>
            <a:r>
              <a:rPr altLang="zh-CN" lang="en-US">
                <a:ea typeface="宋体" pitchFamily="2" charset="-122"/>
              </a:rPr>
              <a:t>4</a:t>
            </a:r>
            <a:r>
              <a:rPr altLang="en-US" lang="zh-CN">
                <a:ea typeface="宋体" pitchFamily="2" charset="-122"/>
              </a:rPr>
              <a:t>）</a:t>
            </a:r>
          </a:p>
        </p:txBody>
      </p:sp>
      <p:sp>
        <p:nvSpPr>
          <p:cNvPr id="1048736" name=""/>
          <p:cNvSpPr/>
          <p:nvPr>
            <p:ph sz="full" idx="1"/>
          </p:nvPr>
        </p:nvSpPr>
        <p:spPr>
          <a:xfrm rot="0">
            <a:off x="685800" y="1982787"/>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latinLnBrk="1" lvl="0"/>
            <a:r>
              <a:rPr altLang="en-US" sz="3200" lang="zh-CN">
                <a:ea typeface="宋体" pitchFamily="2" charset="-122"/>
              </a:rPr>
              <a:t>关于路演的要领</a:t>
            </a:r>
          </a:p>
          <a:p>
            <a:pPr eaLnBrk="1" hangingPunct="1" latinLnBrk="1" lvl="0">
              <a:buNone/>
            </a:pPr>
            <a:r>
              <a:rPr altLang="zh-CN" sz="3200" lang="en-US">
                <a:ea typeface="宋体" pitchFamily="2" charset="-122"/>
              </a:rPr>
              <a:t>       1. </a:t>
            </a:r>
            <a:r>
              <a:rPr altLang="en-US" sz="3200" lang="zh-CN">
                <a:ea typeface="宋体" pitchFamily="2" charset="-122"/>
              </a:rPr>
              <a:t>自信：传递激情，实事求是</a:t>
            </a:r>
          </a:p>
          <a:p>
            <a:pPr eaLnBrk="1" hangingPunct="1" latinLnBrk="1" lvl="0">
              <a:buNone/>
            </a:pPr>
            <a:r>
              <a:rPr altLang="zh-CN" sz="3200" lang="en-US">
                <a:ea typeface="宋体" pitchFamily="2" charset="-122"/>
              </a:rPr>
              <a:t>       2. </a:t>
            </a:r>
            <a:r>
              <a:rPr altLang="en-US" sz="3200" lang="zh-CN">
                <a:ea typeface="宋体" pitchFamily="2" charset="-122"/>
              </a:rPr>
              <a:t>条理清晰，大纲明确</a:t>
            </a:r>
          </a:p>
          <a:p>
            <a:pPr eaLnBrk="1" hangingPunct="1" latinLnBrk="1" lvl="0">
              <a:buNone/>
            </a:pPr>
            <a:r>
              <a:rPr altLang="zh-CN" sz="3200" lang="en-US">
                <a:ea typeface="宋体" pitchFamily="2" charset="-122"/>
              </a:rPr>
              <a:t>       3. </a:t>
            </a:r>
            <a:r>
              <a:rPr altLang="en-US" sz="3200" lang="zh-CN">
                <a:ea typeface="宋体" pitchFamily="2" charset="-122"/>
              </a:rPr>
              <a:t>图形化，简洁，面向观众</a:t>
            </a:r>
          </a:p>
          <a:p>
            <a:pPr eaLnBrk="1" hangingPunct="1" latinLnBrk="1" lvl="0">
              <a:buNone/>
            </a:pPr>
            <a:r>
              <a:rPr altLang="zh-CN" sz="3200" lang="en-US">
                <a:ea typeface="宋体" pitchFamily="2" charset="-122"/>
              </a:rPr>
              <a:t>       4. </a:t>
            </a:r>
            <a:r>
              <a:rPr altLang="en-US" sz="3200" lang="zh-CN">
                <a:ea typeface="宋体" pitchFamily="2" charset="-122"/>
              </a:rPr>
              <a:t>你准备的是一台节目，不仅仅是演讲或报告（服装，串词，手势等等）</a:t>
            </a:r>
          </a:p>
          <a:p>
            <a:pPr eaLnBrk="1" hangingPunct="1" latinLnBrk="1" lvl="0">
              <a:buNone/>
            </a:pPr>
            <a:r>
              <a:rPr altLang="zh-CN" sz="3200" lang="en-US">
                <a:ea typeface="宋体" pitchFamily="2" charset="-122"/>
              </a:rPr>
              <a:t>       5. </a:t>
            </a:r>
            <a:r>
              <a:rPr altLang="en-US" sz="3200" lang="zh-CN">
                <a:ea typeface="宋体" pitchFamily="2" charset="-122"/>
              </a:rPr>
              <a:t>不仅仅展示产品功能，更要突出项目优势</a:t>
            </a:r>
          </a:p>
          <a:p>
            <a:pPr eaLnBrk="1" hangingPunct="1" latinLnBrk="1" lvl="0"/>
            <a:endParaRPr altLang="en-US" lang="zh-CN">
              <a:ea typeface="宋体" pitchFamily="2" charset="-122"/>
            </a:endParaRPr>
          </a:p>
        </p:txBody>
      </p:sp>
    </p:spTree>
  </p:cSld>
  <p:clrMapOvr>
    <a:masterClrMapping/>
  </p:clrMapOvr>
  <p:timing/>
</p:sld>
</file>

<file path=ppt/slides/slide59.xml><?xml version="1.0" encoding="utf-8"?>
<p:sld xmlns:a="http://schemas.openxmlformats.org/drawingml/2006/main" xmlns:r="http://schemas.openxmlformats.org/officeDocument/2006/relationships" xmlns:p="http://schemas.openxmlformats.org/presentationml/2006/main" showMasterSp="1">
  <p:cSld>
    <p:spTree>
      <p:nvGrpSpPr>
        <p:cNvPr id="165" name=""/>
        <p:cNvGrpSpPr/>
        <p:nvPr/>
      </p:nvGrpSpPr>
      <p:grpSpPr>
        <a:xfrm rot="0">
          <a:off x="0" y="0"/>
          <a:ext cx="0" cy="0"/>
          <a:chOff x="0" y="0"/>
          <a:chExt cx="0" cy="0"/>
        </a:xfrm>
      </p:grpSpPr>
      <p:sp>
        <p:nvSpPr>
          <p:cNvPr id="1048737" name=""/>
          <p:cNvSpPr/>
          <p:nvPr>
            <p:ph type="title" sz="full" idx="0"/>
          </p:nvPr>
        </p:nvSpPr>
        <p:spPr>
          <a:xfrm rot="0">
            <a:off x="2895600" y="763587"/>
            <a:ext cx="86106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en-US" lang="zh-CN">
                <a:ea typeface="宋体" pitchFamily="2" charset="-122"/>
              </a:rPr>
              <a:t>六、</a:t>
            </a:r>
            <a:r>
              <a:rPr altLang="en-US" lang="zh-CN">
                <a:ea typeface="宋体" pitchFamily="2" charset="-122"/>
              </a:rPr>
              <a:t>路演准备</a:t>
            </a:r>
            <a:r>
              <a:rPr altLang="en-US" lang="zh-CN">
                <a:ea typeface="宋体" pitchFamily="2" charset="-122"/>
              </a:rPr>
              <a:t>（</a:t>
            </a:r>
            <a:r>
              <a:rPr altLang="zh-CN" lang="en-US">
                <a:ea typeface="宋体" pitchFamily="2" charset="-122"/>
              </a:rPr>
              <a:t>5</a:t>
            </a:r>
            <a:r>
              <a:rPr altLang="en-US" lang="zh-CN">
                <a:ea typeface="宋体" pitchFamily="2" charset="-122"/>
              </a:rPr>
              <a:t>）</a:t>
            </a:r>
          </a:p>
        </p:txBody>
      </p:sp>
      <p:sp>
        <p:nvSpPr>
          <p:cNvPr id="1048738"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latinLnBrk="1" lvl="0"/>
            <a:r>
              <a:rPr altLang="en-US" b="1" sz="3200" lang="zh-CN">
                <a:ea typeface="宋体" pitchFamily="2" charset="-122"/>
              </a:rPr>
              <a:t>路演秘籍</a:t>
            </a:r>
          </a:p>
          <a:p>
            <a:pPr eaLnBrk="1" hangingPunct="1" latinLnBrk="1" lvl="0">
              <a:buNone/>
            </a:pPr>
            <a:endParaRPr altLang="zh-CN" sz="3200" lang="en-US">
              <a:ea typeface="宋体" pitchFamily="2" charset="-122"/>
            </a:endParaRPr>
          </a:p>
          <a:p>
            <a:pPr eaLnBrk="1" hangingPunct="1" latinLnBrk="1" lvl="0">
              <a:buNone/>
            </a:pPr>
            <a:r>
              <a:rPr altLang="en-US" sz="3200" lang="zh-CN">
                <a:ea typeface="宋体" pitchFamily="2" charset="-122"/>
              </a:rPr>
              <a:t>         第一招：多演练！</a:t>
            </a:r>
          </a:p>
          <a:p>
            <a:pPr eaLnBrk="1" hangingPunct="1" latinLnBrk="1" lvl="0">
              <a:buNone/>
            </a:pPr>
            <a:r>
              <a:rPr altLang="zh-CN" sz="3200" lang="en-US">
                <a:ea typeface="宋体" pitchFamily="2" charset="-122"/>
              </a:rPr>
              <a:t>                          </a:t>
            </a:r>
            <a:r>
              <a:rPr altLang="en-US" sz="3200" lang="zh-CN">
                <a:ea typeface="宋体" pitchFamily="2" charset="-122"/>
              </a:rPr>
              <a:t>第二招：</a:t>
            </a:r>
            <a:r>
              <a:rPr altLang="zh-CN" sz="3200" lang="en-US">
                <a:ea typeface="宋体" pitchFamily="2" charset="-122"/>
              </a:rPr>
              <a:t>@@@@</a:t>
            </a:r>
            <a:r>
              <a:rPr altLang="en-US" sz="3200" lang="zh-CN">
                <a:ea typeface="宋体" pitchFamily="2" charset="-122"/>
              </a:rPr>
              <a:t>！</a:t>
            </a:r>
          </a:p>
          <a:p>
            <a:pPr eaLnBrk="1" hangingPunct="1" latinLnBrk="1" lvl="0">
              <a:buNone/>
            </a:pPr>
            <a:r>
              <a:rPr altLang="en-US" sz="3200" lang="zh-CN">
                <a:ea typeface="宋体" pitchFamily="2" charset="-122"/>
              </a:rPr>
              <a:t>                                         第三招：</a:t>
            </a:r>
            <a:r>
              <a:rPr altLang="zh-CN" sz="3200" lang="en-US">
                <a:ea typeface="宋体" pitchFamily="2" charset="-122"/>
              </a:rPr>
              <a:t>@@@@@</a:t>
            </a:r>
            <a:r>
              <a:rPr altLang="en-US" sz="3200" lang="zh-CN">
                <a:ea typeface="宋体" pitchFamily="2" charset="-122"/>
              </a:rPr>
              <a:t>！</a:t>
            </a:r>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107" name=""/>
        <p:cNvGrpSpPr/>
        <p:nvPr/>
      </p:nvGrpSpPr>
      <p:grpSpPr>
        <a:xfrm rot="0">
          <a:off x="0" y="0"/>
          <a:ext cx="0" cy="0"/>
          <a:chOff x="0" y="0"/>
          <a:chExt cx="0" cy="0"/>
        </a:xfrm>
      </p:grpSpPr>
      <p:sp>
        <p:nvSpPr>
          <p:cNvPr id="1048597" name=""/>
          <p:cNvSpPr/>
          <p:nvPr>
            <p:ph sz="full" idx="1"/>
          </p:nvPr>
        </p:nvSpPr>
        <p:spPr>
          <a:xfrm rot="0">
            <a:off x="685800" y="1658937"/>
            <a:ext cx="10820400" cy="4559300"/>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indent="0" lvl="0" marL="0">
              <a:buNone/>
            </a:pPr>
            <a:r>
              <a:rPr altLang="zh-CN" sz="3200" lang="en-US">
                <a:ea typeface="宋体" pitchFamily="2" charset="-122"/>
              </a:rPr>
              <a:t>3</a:t>
            </a:r>
            <a:r>
              <a:rPr altLang="en-US" sz="3200" lang="zh-CN">
                <a:ea typeface="宋体" pitchFamily="2" charset="-122"/>
              </a:rPr>
              <a:t>大赛总体安排（</a:t>
            </a:r>
            <a:r>
              <a:rPr altLang="zh-CN" sz="3200" lang="en-US">
                <a:ea typeface="宋体" pitchFamily="2" charset="-122"/>
              </a:rPr>
              <a:t>3</a:t>
            </a:r>
            <a:r>
              <a:rPr altLang="en-US" sz="3200" lang="zh-CN">
                <a:ea typeface="宋体" pitchFamily="2" charset="-122"/>
              </a:rPr>
              <a:t>）</a:t>
            </a:r>
          </a:p>
          <a:p>
            <a:pPr indent="0" lvl="0" marL="0">
              <a:buNone/>
            </a:pPr>
            <a:r>
              <a:rPr altLang="en-US" sz="2800" lang="zh-CN">
                <a:solidFill>
                  <a:srgbClr val="FF0000"/>
                </a:solidFill>
                <a:ea typeface="宋体" pitchFamily="2" charset="-122"/>
              </a:rPr>
              <a:t>2）</a:t>
            </a:r>
            <a:r>
              <a:rPr altLang="zh-CN" sz="2800" lang="en-US">
                <a:solidFill>
                  <a:srgbClr val="FF0000"/>
                </a:solidFill>
                <a:ea typeface="宋体" pitchFamily="2" charset="-122"/>
              </a:rPr>
              <a:t>“21</a:t>
            </a:r>
            <a:r>
              <a:rPr altLang="en-US" sz="2800" lang="zh-CN">
                <a:solidFill>
                  <a:srgbClr val="FF0000"/>
                </a:solidFill>
                <a:ea typeface="宋体" pitchFamily="2" charset="-122"/>
              </a:rPr>
              <a:t>世纪海上丝绸之路”系列活动</a:t>
            </a:r>
          </a:p>
          <a:p>
            <a:pPr indent="0" lvl="0" marL="0">
              <a:buNone/>
            </a:pPr>
            <a:r>
              <a:rPr altLang="en-US" lang="zh-CN">
                <a:ea typeface="宋体" pitchFamily="2" charset="-122"/>
              </a:rPr>
              <a:t>       主动</a:t>
            </a:r>
            <a:r>
              <a:rPr altLang="en-US" lang="zh-CN">
                <a:ea typeface="宋体" pitchFamily="2" charset="-122"/>
              </a:rPr>
              <a:t>服务“一带一路”建设，推动教育先行，实现创新创业教育交流合作从“丝绸之路经济带”到“</a:t>
            </a:r>
            <a:r>
              <a:rPr altLang="zh-CN" lang="en-US">
                <a:ea typeface="宋体" pitchFamily="2" charset="-122"/>
              </a:rPr>
              <a:t>21</a:t>
            </a:r>
            <a:r>
              <a:rPr altLang="en-US" lang="zh-CN">
                <a:ea typeface="宋体" pitchFamily="2" charset="-122"/>
              </a:rPr>
              <a:t>世纪海上丝绸之路”的全面布局，为民心相通、合作共赢铺路搭桥。建立创新创业教育共同体，成立“</a:t>
            </a:r>
            <a:r>
              <a:rPr altLang="zh-CN" lang="en-US">
                <a:ea typeface="宋体" pitchFamily="2" charset="-122"/>
              </a:rPr>
              <a:t>21</a:t>
            </a:r>
            <a:r>
              <a:rPr altLang="en-US" lang="zh-CN">
                <a:ea typeface="宋体" pitchFamily="2" charset="-122"/>
              </a:rPr>
              <a:t>世纪海上丝绸之路”大学联盟、举办“一带一路”大学校长创新创业教育论坛，深化“一带一路”沿线国家双创教育合作和青年交流，为国际高等教育发展贡献新经验</a:t>
            </a:r>
            <a:r>
              <a:rPr altLang="en-US" lang="zh-CN">
                <a:ea typeface="宋体" pitchFamily="2" charset="-122"/>
              </a:rPr>
              <a:t>。</a:t>
            </a:r>
          </a:p>
          <a:p>
            <a:pPr indent="0" lvl="0" marL="0">
              <a:buNone/>
            </a:pPr>
            <a:r>
              <a:rPr altLang="en-US" sz="2800" lang="zh-CN">
                <a:solidFill>
                  <a:srgbClr val="FF0000"/>
                </a:solidFill>
                <a:ea typeface="宋体" pitchFamily="2" charset="-122"/>
              </a:rPr>
              <a:t>3）</a:t>
            </a:r>
            <a:r>
              <a:rPr altLang="zh-CN" sz="2800" lang="en-US">
                <a:solidFill>
                  <a:srgbClr val="FF0000"/>
                </a:solidFill>
                <a:ea typeface="宋体" pitchFamily="2" charset="-122"/>
              </a:rPr>
              <a:t>“</a:t>
            </a:r>
            <a:r>
              <a:rPr altLang="en-US" sz="2800" lang="zh-CN">
                <a:solidFill>
                  <a:srgbClr val="FF0000"/>
                </a:solidFill>
                <a:ea typeface="宋体" pitchFamily="2" charset="-122"/>
              </a:rPr>
              <a:t>大学生创客秀”（大学生创新创业成果展）</a:t>
            </a:r>
          </a:p>
          <a:p>
            <a:pPr indent="0" lvl="0" marL="0">
              <a:buNone/>
            </a:pPr>
            <a:r>
              <a:rPr altLang="en-US" lang="zh-CN">
                <a:ea typeface="宋体" pitchFamily="2" charset="-122"/>
              </a:rPr>
              <a:t>      在大赛总决赛期间举办“大学生创客秀”，在承办校厦门大学设置项目展示区、项目路演区、投融资对接区、合作签约区、交流分享区、创意产品体验区等，开展投资洽谈、创新创业成果展、团队展示等活动，为各方人员提供开放参与的机会。</a:t>
            </a:r>
          </a:p>
          <a:p>
            <a:pPr indent="0" lvl="0" marL="0">
              <a:buNone/>
            </a:pPr>
            <a:endParaRPr altLang="en-US" lang="zh-CN">
              <a:ea typeface="宋体" pitchFamily="2" charset="-122"/>
            </a:endParaRPr>
          </a:p>
        </p:txBody>
      </p:sp>
    </p:spTree>
  </p:cSld>
  <p:clrMapOvr>
    <a:masterClrMapping/>
  </p:clrMapOvr>
  <p:timing/>
</p:sld>
</file>

<file path=ppt/slides/slide60.xml><?xml version="1.0" encoding="utf-8"?>
<p:sld xmlns:a="http://schemas.openxmlformats.org/drawingml/2006/main" xmlns:r="http://schemas.openxmlformats.org/officeDocument/2006/relationships" xmlns:p="http://schemas.openxmlformats.org/presentationml/2006/main" showMasterSp="1">
  <p:cSld>
    <p:spTree>
      <p:nvGrpSpPr>
        <p:cNvPr id="166" name=""/>
        <p:cNvGrpSpPr/>
        <p:nvPr/>
      </p:nvGrpSpPr>
      <p:grpSpPr>
        <a:xfrm rot="0">
          <a:off x="0" y="0"/>
          <a:ext cx="0" cy="0"/>
          <a:chOff x="0" y="0"/>
          <a:chExt cx="0" cy="0"/>
        </a:xfrm>
      </p:grpSpPr>
      <p:sp>
        <p:nvSpPr>
          <p:cNvPr id="1048739" name=""/>
          <p:cNvSpPr/>
          <p:nvPr>
            <p:ph type="title" sz="full" idx="0"/>
          </p:nvPr>
        </p:nvSpPr>
        <p:spPr>
          <a:xfrm rot="0">
            <a:off x="5062537" y="763587"/>
            <a:ext cx="497840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algn="l" eaLnBrk="1" hangingPunct="1" latinLnBrk="1" lvl="0"/>
            <a:r>
              <a:rPr altLang="en-US" lang="zh-CN">
                <a:ea typeface="宋体" pitchFamily="2" charset="-122"/>
              </a:rPr>
              <a:t>七、最后的寄语</a:t>
            </a:r>
          </a:p>
        </p:txBody>
      </p:sp>
      <p:sp>
        <p:nvSpPr>
          <p:cNvPr id="1048740" name=""/>
          <p:cNvSpPr/>
          <p:nvPr>
            <p:ph sz="full" idx="1"/>
          </p:nvPr>
        </p:nvSpPr>
        <p:spPr>
          <a:xfrm rot="0">
            <a:off x="685800" y="2193925"/>
            <a:ext cx="10820400" cy="40243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latinLnBrk="1" lvl="0"/>
            <a:r>
              <a:rPr altLang="en-US" sz="3200" lang="zh-CN">
                <a:ea typeface="宋体" pitchFamily="2" charset="-122"/>
              </a:rPr>
              <a:t>一切的成功都是源于一个梦想和毫无根据的自信</a:t>
            </a:r>
            <a:r>
              <a:rPr altLang="zh-CN" sz="3200" lang="en-US">
                <a:ea typeface="宋体" pitchFamily="2" charset="-122"/>
              </a:rPr>
              <a:t>;</a:t>
            </a:r>
          </a:p>
          <a:p>
            <a:pPr eaLnBrk="1" hangingPunct="1" latinLnBrk="1" lvl="0"/>
            <a:r>
              <a:rPr altLang="en-US" sz="3200" lang="zh-CN">
                <a:ea typeface="宋体" pitchFamily="2" charset="-122"/>
              </a:rPr>
              <a:t>大胆假设，小心求证</a:t>
            </a:r>
            <a:r>
              <a:rPr altLang="en-US" sz="3200" lang="zh-CN">
                <a:ea typeface="宋体" pitchFamily="2" charset="-122"/>
              </a:rPr>
              <a:t>；</a:t>
            </a:r>
          </a:p>
          <a:p>
            <a:pPr eaLnBrk="1" hangingPunct="1" latinLnBrk="1" lvl="0"/>
            <a:r>
              <a:rPr altLang="en-US" sz="3200" lang="zh-CN">
                <a:ea typeface="宋体" pitchFamily="2" charset="-122"/>
              </a:rPr>
              <a:t>大处着眼，小处着手。</a:t>
            </a:r>
          </a:p>
          <a:p>
            <a:pPr eaLnBrk="1" hangingPunct="1" latinLnBrk="1" lvl="0"/>
            <a:endParaRPr altLang="zh-CN" sz="3200" lang="en-US">
              <a:ea typeface="宋体" pitchFamily="2" charset="-122"/>
            </a:endParaRPr>
          </a:p>
          <a:p>
            <a:pPr eaLnBrk="1" hangingPunct="1" latinLnBrk="1" lvl="0">
              <a:buNone/>
            </a:pPr>
            <a:endParaRPr altLang="en-US" sz="3200" lang="zh-CN">
              <a:ea typeface="宋体" pitchFamily="2" charset="-122"/>
            </a:endParaRPr>
          </a:p>
        </p:txBody>
      </p:sp>
    </p:spTree>
  </p:cSld>
  <p:clrMapOvr>
    <a:masterClrMapping/>
  </p:clrMapOvr>
  <p:timing/>
</p:sld>
</file>

<file path=ppt/slides/slide61.xml><?xml version="1.0" encoding="utf-8"?>
<p:sld xmlns:a="http://schemas.openxmlformats.org/drawingml/2006/main" xmlns:r="http://schemas.openxmlformats.org/officeDocument/2006/relationships" xmlns:p="http://schemas.openxmlformats.org/presentationml/2006/main" showMasterSp="1">
  <p:cSld>
    <p:spTree>
      <p:nvGrpSpPr>
        <p:cNvPr id="167" name=""/>
        <p:cNvGrpSpPr/>
        <p:nvPr/>
      </p:nvGrpSpPr>
      <p:grpSpPr>
        <a:xfrm rot="0">
          <a:off x="0" y="0"/>
          <a:ext cx="0" cy="0"/>
          <a:chOff x="0" y="0"/>
          <a:chExt cx="0" cy="0"/>
        </a:xfrm>
      </p:grpSpPr>
      <p:sp>
        <p:nvSpPr>
          <p:cNvPr id="1048741" name=""/>
          <p:cNvSpPr/>
          <p:nvPr>
            <p:ph sz="full" idx="1"/>
          </p:nvPr>
        </p:nvSpPr>
        <p:spPr>
          <a:xfrm rot="0">
            <a:off x="685800" y="2193925"/>
            <a:ext cx="10820400" cy="2114550"/>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algn="ctr" eaLnBrk="1" hangingPunct="1" indent="0" latinLnBrk="1" lvl="0" marL="0">
              <a:buNone/>
            </a:pPr>
            <a:r>
              <a:rPr altLang="en-US" sz="9600" lang="zh-CN">
                <a:solidFill>
                  <a:srgbClr val="FF0000"/>
                </a:solidFill>
                <a:latin typeface="华文行楷" pitchFamily="2" charset="-122"/>
                <a:ea typeface="华文行楷" pitchFamily="2" charset="-122"/>
              </a:rPr>
              <a:t>谢谢聆听！</a:t>
            </a: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108" name=""/>
        <p:cNvGrpSpPr/>
        <p:nvPr/>
      </p:nvGrpSpPr>
      <p:grpSpPr>
        <a:xfrm rot="0">
          <a:off x="0" y="0"/>
          <a:ext cx="0" cy="0"/>
          <a:chOff x="0" y="0"/>
          <a:chExt cx="0" cy="0"/>
        </a:xfrm>
      </p:grpSpPr>
      <p:sp>
        <p:nvSpPr>
          <p:cNvPr id="1048598" name=""/>
          <p:cNvSpPr/>
          <p:nvPr>
            <p:ph sz="full" idx="1"/>
          </p:nvPr>
        </p:nvSpPr>
        <p:spPr>
          <a:xfrm rot="0">
            <a:off x="685800" y="1473200"/>
            <a:ext cx="10820400" cy="4745037"/>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indent="0" lvl="0" marL="0">
              <a:buNone/>
            </a:pPr>
            <a:r>
              <a:rPr altLang="zh-CN" sz="3200" lang="en-US">
                <a:ea typeface="宋体" pitchFamily="2" charset="-122"/>
              </a:rPr>
              <a:t>3</a:t>
            </a:r>
            <a:r>
              <a:rPr altLang="en-US" sz="3200" lang="zh-CN">
                <a:ea typeface="宋体" pitchFamily="2" charset="-122"/>
              </a:rPr>
              <a:t>大赛总体安排（</a:t>
            </a:r>
            <a:r>
              <a:rPr altLang="zh-CN" sz="3200" lang="en-US">
                <a:ea typeface="宋体" pitchFamily="2" charset="-122"/>
              </a:rPr>
              <a:t>4</a:t>
            </a:r>
            <a:r>
              <a:rPr altLang="en-US" sz="3200" lang="zh-CN">
                <a:ea typeface="宋体" pitchFamily="2" charset="-122"/>
              </a:rPr>
              <a:t>）</a:t>
            </a:r>
          </a:p>
          <a:p>
            <a:pPr indent="0" lvl="0" marL="0">
              <a:buNone/>
            </a:pPr>
            <a:r>
              <a:rPr altLang="en-US" sz="2800" lang="zh-CN">
                <a:solidFill>
                  <a:srgbClr val="FF0000"/>
                </a:solidFill>
                <a:ea typeface="宋体" pitchFamily="2" charset="-122"/>
              </a:rPr>
              <a:t>4）改革开放</a:t>
            </a:r>
            <a:r>
              <a:rPr altLang="zh-CN" sz="2800" lang="en-US">
                <a:solidFill>
                  <a:srgbClr val="FF0000"/>
                </a:solidFill>
                <a:ea typeface="宋体" pitchFamily="2" charset="-122"/>
              </a:rPr>
              <a:t>40</a:t>
            </a:r>
            <a:r>
              <a:rPr altLang="en-US" sz="2800" lang="zh-CN">
                <a:solidFill>
                  <a:srgbClr val="FF0000"/>
                </a:solidFill>
                <a:ea typeface="宋体" pitchFamily="2" charset="-122"/>
              </a:rPr>
              <a:t>年优秀企业家对话大学生创业者</a:t>
            </a:r>
          </a:p>
          <a:p>
            <a:pPr indent="0" lvl="0" marL="0">
              <a:buNone/>
            </a:pPr>
            <a:r>
              <a:rPr altLang="en-US" lang="zh-CN">
                <a:ea typeface="宋体" pitchFamily="2" charset="-122"/>
              </a:rPr>
              <a:t>       邀请改革开放</a:t>
            </a:r>
            <a:r>
              <a:rPr altLang="zh-CN" lang="en-US">
                <a:ea typeface="宋体" pitchFamily="2" charset="-122"/>
              </a:rPr>
              <a:t>40</a:t>
            </a:r>
            <a:r>
              <a:rPr altLang="en-US" lang="zh-CN">
                <a:ea typeface="宋体" pitchFamily="2" charset="-122"/>
              </a:rPr>
              <a:t>年来涌现出的有影响的企业家、投资人、行业领军人物、技术专家与大学生创业者对话，在总决赛期间开设报告会或主旨演讲，围绕产业发展趋势、行业人才需求和产学合作协同育人等主题进行交流，传播成功经验，共享创新创业理念，助力大学生成长发展。</a:t>
            </a:r>
          </a:p>
          <a:p>
            <a:pPr indent="0" lvl="0" marL="0">
              <a:buNone/>
            </a:pPr>
            <a:r>
              <a:rPr altLang="zh-CN" sz="2800" lang="en-US">
                <a:solidFill>
                  <a:srgbClr val="FF0000"/>
                </a:solidFill>
                <a:ea typeface="宋体" pitchFamily="2" charset="-122"/>
              </a:rPr>
              <a:t>5</a:t>
            </a:r>
            <a:r>
              <a:rPr altLang="en-US" sz="2800" lang="zh-CN">
                <a:solidFill>
                  <a:srgbClr val="FF0000"/>
                </a:solidFill>
                <a:ea typeface="宋体" pitchFamily="2" charset="-122"/>
              </a:rPr>
              <a:t>）大赛优秀项目对接巡展</a:t>
            </a:r>
          </a:p>
          <a:p>
            <a:pPr indent="0" lvl="0" marL="0">
              <a:buNone/>
            </a:pPr>
            <a:r>
              <a:rPr altLang="en-US" lang="zh-CN">
                <a:ea typeface="宋体" pitchFamily="2" charset="-122"/>
              </a:rPr>
              <a:t>      在</a:t>
            </a:r>
            <a:r>
              <a:rPr altLang="zh-CN" lang="en-US">
                <a:ea typeface="宋体" pitchFamily="2" charset="-122"/>
              </a:rPr>
              <a:t>2018</a:t>
            </a:r>
            <a:r>
              <a:rPr altLang="en-US" lang="zh-CN">
                <a:ea typeface="宋体" pitchFamily="2" charset="-122"/>
              </a:rPr>
              <a:t>年“数字中国”建设峰会、第二十二届中国国际投资贸易洽谈会和大赛总决赛期间设立专区，开展优秀项目展示交流和投融资洽谈对接活动，进一步推动大赛成果转化应用。实施国际优秀创新创业项目落地计划，举办地方政府与双创项目对接巡展，推动科技含量高、市场潜力大、社会效益好、具有明显投资价值的优质项目落户中国。</a:t>
            </a:r>
          </a:p>
          <a:p>
            <a:pPr indent="0" lvl="0" marL="0">
              <a:buNone/>
            </a:pPr>
            <a:endParaRPr altLang="en-US" lang="zh-CN">
              <a:ea typeface="宋体" pitchFamily="2" charset="-122"/>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109" name=""/>
        <p:cNvGrpSpPr/>
        <p:nvPr/>
      </p:nvGrpSpPr>
      <p:grpSpPr>
        <a:xfrm rot="0">
          <a:off x="0" y="0"/>
          <a:ext cx="0" cy="0"/>
          <a:chOff x="0" y="0"/>
          <a:chExt cx="0" cy="0"/>
        </a:xfrm>
      </p:grpSpPr>
      <p:sp>
        <p:nvSpPr>
          <p:cNvPr id="1048599" name=""/>
          <p:cNvSpPr/>
          <p:nvPr>
            <p:ph sz="full" idx="1"/>
          </p:nvPr>
        </p:nvSpPr>
        <p:spPr>
          <a:xfrm rot="0">
            <a:off x="685800" y="1252537"/>
            <a:ext cx="10820400" cy="5318125"/>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lnSpc>
                <a:spcPct val="70000"/>
              </a:lnSpc>
              <a:buNone/>
            </a:pPr>
            <a:r>
              <a:rPr altLang="zh-CN" sz="3200" lang="en-US">
                <a:ea typeface="宋体" pitchFamily="2" charset="-122"/>
              </a:rPr>
              <a:t>4 </a:t>
            </a:r>
            <a:r>
              <a:rPr altLang="en-US" sz="3200" lang="zh-CN">
                <a:ea typeface="宋体" pitchFamily="2" charset="-122"/>
              </a:rPr>
              <a:t>组织</a:t>
            </a:r>
            <a:r>
              <a:rPr altLang="en-US" sz="3200" lang="zh-CN">
                <a:ea typeface="宋体" pitchFamily="2" charset="-122"/>
              </a:rPr>
              <a:t>机构</a:t>
            </a:r>
            <a:r>
              <a:rPr altLang="zh-CN" sz="3200" lang="en-US">
                <a:ea typeface="宋体" pitchFamily="2" charset="-122"/>
              </a:rPr>
              <a:t> </a:t>
            </a:r>
          </a:p>
          <a:p>
            <a:pPr eaLnBrk="1" hangingPunct="1" indent="0" latinLnBrk="1" lvl="0" marL="0">
              <a:lnSpc>
                <a:spcPct val="70000"/>
              </a:lnSpc>
              <a:buNone/>
            </a:pPr>
            <a:r>
              <a:rPr altLang="en-US" b="1" sz="2000" lang="zh-CN">
                <a:ea typeface="宋体" pitchFamily="2" charset="-122"/>
              </a:rPr>
              <a:t>主办单位：</a:t>
            </a:r>
            <a:r>
              <a:rPr altLang="zh-CN" sz="2000" lang="zh-CN">
                <a:ea typeface="宋体" pitchFamily="2" charset="-122"/>
              </a:rPr>
              <a:t>教育部、中央网络安全和信息化领导小组办公室、国家发展和改革委员会、工业和信息化部、人力资源和社会保障部</a:t>
            </a:r>
            <a:r>
              <a:rPr altLang="zh-CN" sz="2000" lang="zh-CN">
                <a:ea typeface="宋体" pitchFamily="2" charset="-122"/>
              </a:rPr>
              <a:t>、</a:t>
            </a:r>
            <a:r>
              <a:rPr altLang="en-US" lang="zh-CN">
                <a:solidFill>
                  <a:srgbClr val="FF0000"/>
                </a:solidFill>
                <a:ea typeface="宋体" pitchFamily="2" charset="-122"/>
              </a:rPr>
              <a:t>环境保护部、农业部、</a:t>
            </a:r>
            <a:r>
              <a:rPr altLang="zh-CN" sz="2000" lang="zh-CN">
                <a:ea typeface="宋体" pitchFamily="2" charset="-122"/>
              </a:rPr>
              <a:t>国家</a:t>
            </a:r>
            <a:r>
              <a:rPr altLang="zh-CN" sz="2000" lang="zh-CN">
                <a:ea typeface="宋体" pitchFamily="2" charset="-122"/>
              </a:rPr>
              <a:t>知识产权局</a:t>
            </a:r>
            <a:r>
              <a:rPr altLang="zh-CN" sz="2000" lang="zh-CN">
                <a:ea typeface="宋体" pitchFamily="2" charset="-122"/>
              </a:rPr>
              <a:t>、</a:t>
            </a:r>
            <a:r>
              <a:rPr altLang="en-US" lang="zh-CN">
                <a:solidFill>
                  <a:srgbClr val="FF0000"/>
                </a:solidFill>
                <a:ea typeface="宋体" pitchFamily="2" charset="-122"/>
              </a:rPr>
              <a:t>国务院侨务办公室、</a:t>
            </a:r>
            <a:r>
              <a:rPr altLang="zh-CN" sz="2000" lang="zh-CN">
                <a:ea typeface="宋体" pitchFamily="2" charset="-122"/>
              </a:rPr>
              <a:t>中国科学院</a:t>
            </a:r>
            <a:r>
              <a:rPr altLang="zh-CN" sz="2000" lang="zh-CN">
                <a:ea typeface="宋体" pitchFamily="2" charset="-122"/>
              </a:rPr>
              <a:t>、中国工程院</a:t>
            </a:r>
            <a:r>
              <a:rPr altLang="zh-CN" sz="2000" lang="zh-CN">
                <a:ea typeface="宋体" pitchFamily="2" charset="-122"/>
              </a:rPr>
              <a:t>、</a:t>
            </a:r>
            <a:r>
              <a:rPr altLang="en-US" lang="zh-CN">
                <a:solidFill>
                  <a:srgbClr val="FF0000"/>
                </a:solidFill>
                <a:ea typeface="宋体" pitchFamily="2" charset="-122"/>
              </a:rPr>
              <a:t>国务院扶贫开发领导小组办公室、</a:t>
            </a:r>
            <a:r>
              <a:rPr altLang="zh-CN" sz="2000" lang="zh-CN">
                <a:ea typeface="宋体" pitchFamily="2" charset="-122"/>
              </a:rPr>
              <a:t>共青团中央和</a:t>
            </a:r>
            <a:r>
              <a:rPr altLang="en-US" sz="2000" lang="zh-CN">
                <a:ea typeface="宋体" pitchFamily="2" charset="-122"/>
              </a:rPr>
              <a:t>福建省</a:t>
            </a:r>
            <a:r>
              <a:rPr altLang="zh-CN" sz="2000" lang="zh-CN">
                <a:ea typeface="宋体" pitchFamily="2" charset="-122"/>
              </a:rPr>
              <a:t>人民政府</a:t>
            </a:r>
            <a:r>
              <a:rPr altLang="en-US" sz="2000" lang="zh-CN">
                <a:ea typeface="宋体" pitchFamily="2" charset="-122"/>
              </a:rPr>
              <a:t>。</a:t>
            </a:r>
          </a:p>
          <a:p>
            <a:pPr eaLnBrk="1" hangingPunct="1" indent="0" latinLnBrk="1" lvl="0" marL="0">
              <a:lnSpc>
                <a:spcPct val="100000"/>
              </a:lnSpc>
              <a:buNone/>
            </a:pPr>
            <a:r>
              <a:rPr altLang="zh-CN" b="1" sz="2000" lang="zh-CN">
                <a:ea typeface="宋体" pitchFamily="2" charset="-122"/>
              </a:rPr>
              <a:t>承办</a:t>
            </a:r>
            <a:r>
              <a:rPr altLang="en-US" b="1" sz="2000" lang="zh-CN">
                <a:ea typeface="宋体" pitchFamily="2" charset="-122"/>
              </a:rPr>
              <a:t>单位：</a:t>
            </a:r>
            <a:r>
              <a:rPr altLang="zh-CN" sz="2000" lang="zh-CN">
                <a:ea typeface="宋体" pitchFamily="2" charset="-122"/>
              </a:rPr>
              <a:t>厦门大学。</a:t>
            </a:r>
          </a:p>
          <a:p>
            <a:pPr eaLnBrk="1" hangingPunct="1" indent="0" latinLnBrk="1" lvl="0" marL="0">
              <a:lnSpc>
                <a:spcPct val="100000"/>
              </a:lnSpc>
              <a:buNone/>
            </a:pPr>
            <a:r>
              <a:rPr altLang="zh-CN" b="1" sz="2000" lang="zh-CN">
                <a:ea typeface="宋体" pitchFamily="2" charset="-122"/>
              </a:rPr>
              <a:t>组织委员会</a:t>
            </a:r>
            <a:r>
              <a:rPr altLang="en-US" b="1" sz="2000" lang="zh-CN">
                <a:ea typeface="宋体" pitchFamily="2" charset="-122"/>
              </a:rPr>
              <a:t>：</a:t>
            </a:r>
            <a:r>
              <a:rPr altLang="zh-CN" sz="2000" lang="zh-CN">
                <a:ea typeface="宋体" pitchFamily="2" charset="-122"/>
              </a:rPr>
              <a:t>由</a:t>
            </a:r>
            <a:r>
              <a:rPr altLang="zh-CN" b="1" sz="2000" lang="zh-CN">
                <a:ea typeface="宋体" pitchFamily="2" charset="-122"/>
              </a:rPr>
              <a:t>教育部部长陈宝生</a:t>
            </a:r>
            <a:r>
              <a:rPr altLang="zh-CN" b="1" sz="2000" lang="zh-CN">
                <a:ea typeface="宋体" pitchFamily="2" charset="-122"/>
              </a:rPr>
              <a:t>和</a:t>
            </a:r>
            <a:r>
              <a:rPr altLang="en-US" b="1" sz="2000" lang="zh-CN">
                <a:ea typeface="宋体" pitchFamily="2" charset="-122"/>
              </a:rPr>
              <a:t>福建省</a:t>
            </a:r>
            <a:r>
              <a:rPr altLang="zh-CN" b="1" sz="2000" lang="zh-CN">
                <a:ea typeface="宋体" pitchFamily="2" charset="-122"/>
              </a:rPr>
              <a:t>省长</a:t>
            </a:r>
            <a:r>
              <a:rPr altLang="en-US" b="1" sz="2000" lang="zh-CN">
                <a:ea typeface="宋体" pitchFamily="2" charset="-122"/>
              </a:rPr>
              <a:t>唐登杰</a:t>
            </a:r>
            <a:r>
              <a:rPr altLang="en-US" sz="2000" lang="zh-CN">
                <a:ea typeface="宋体" pitchFamily="2" charset="-122"/>
              </a:rPr>
              <a:t>（</a:t>
            </a:r>
            <a:r>
              <a:rPr altLang="en-US" sz="2000" lang="zh-CN">
                <a:solidFill>
                  <a:srgbClr val="FF0000"/>
                </a:solidFill>
                <a:ea typeface="宋体" pitchFamily="2" charset="-122"/>
              </a:rPr>
              <a:t>厦门大学承办</a:t>
            </a:r>
            <a:r>
              <a:rPr altLang="zh-CN" sz="2000" lang="zh-CN">
                <a:ea typeface="宋体" pitchFamily="2" charset="-122"/>
              </a:rPr>
              <a:t>）担任主任。</a:t>
            </a:r>
          </a:p>
          <a:p>
            <a:pPr eaLnBrk="1" hangingPunct="1" indent="0" latinLnBrk="1" lvl="0" marL="0">
              <a:lnSpc>
                <a:spcPct val="100000"/>
              </a:lnSpc>
              <a:buNone/>
            </a:pPr>
            <a:r>
              <a:rPr altLang="zh-CN" b="1" sz="2000" lang="zh-CN">
                <a:ea typeface="宋体" pitchFamily="2" charset="-122"/>
              </a:rPr>
              <a:t>专家委员会</a:t>
            </a:r>
            <a:r>
              <a:rPr altLang="en-US" b="1" sz="2000" lang="zh-CN">
                <a:ea typeface="宋体" pitchFamily="2" charset="-122"/>
              </a:rPr>
              <a:t>：</a:t>
            </a:r>
            <a:r>
              <a:rPr altLang="zh-CN" lang="zh-CN">
                <a:ea typeface="宋体" pitchFamily="2" charset="-122"/>
              </a:rPr>
              <a:t>中国工程院原常务副院长潘云鹤担任主任、国家知识产权局原局长田力普担任副主任，社会投资机构、行业企业、大学科技园、高校和科研院所专家作为成员</a:t>
            </a:r>
            <a:r>
              <a:rPr altLang="en-US" lang="zh-CN">
                <a:ea typeface="宋体" pitchFamily="2" charset="-122"/>
              </a:rPr>
              <a:t>。</a:t>
            </a:r>
          </a:p>
          <a:p>
            <a:pPr eaLnBrk="1" hangingPunct="1" indent="0" latinLnBrk="1" lvl="0" marL="0">
              <a:lnSpc>
                <a:spcPct val="100000"/>
              </a:lnSpc>
              <a:buNone/>
            </a:pPr>
            <a:r>
              <a:rPr altLang="en-US" b="1" sz="2000" lang="zh-CN">
                <a:ea typeface="宋体" pitchFamily="2" charset="-122"/>
              </a:rPr>
              <a:t>协办单位</a:t>
            </a:r>
            <a:r>
              <a:rPr altLang="en-US" sz="2000" lang="zh-CN">
                <a:ea typeface="宋体" pitchFamily="2" charset="-122"/>
              </a:rPr>
              <a:t>：</a:t>
            </a:r>
            <a:r>
              <a:rPr altLang="zh-CN" lang="zh-CN">
                <a:ea typeface="宋体" pitchFamily="2" charset="-122"/>
              </a:rPr>
              <a:t>中国建设银行、中国高校创新创业教育联盟、全国高校创新创业投资服务联盟、中国教育创新校企联盟、中国高校创新创业孵化器联盟、中关村百人会天使投资联盟和全国高校双创教育协作媒体联盟</a:t>
            </a:r>
            <a:r>
              <a:rPr altLang="en-US" lang="zh-CN">
                <a:ea typeface="宋体" pitchFamily="2" charset="-122"/>
              </a:rPr>
              <a:t>（新华社、中央电视台、中国教育报、中国教育电视台、光明校园传媒等） </a:t>
            </a:r>
            <a:r>
              <a:rPr altLang="zh-CN" lang="zh-CN">
                <a:ea typeface="宋体" pitchFamily="2" charset="-122"/>
              </a:rPr>
              <a:t>。</a:t>
            </a:r>
          </a:p>
          <a:p>
            <a:pPr eaLnBrk="1" hangingPunct="1" indent="0" latinLnBrk="1" lvl="0" marL="0">
              <a:lnSpc>
                <a:spcPct val="70000"/>
              </a:lnSpc>
            </a:pPr>
            <a:endParaRPr altLang="zh-CN" sz="900" lang="zh-CN">
              <a:ea typeface="宋体" pitchFamily="2" charset="-122"/>
            </a:endParaRPr>
          </a:p>
          <a:p>
            <a:pPr eaLnBrk="1" hangingPunct="1" indent="0" latinLnBrk="1" lvl="0" marL="0">
              <a:lnSpc>
                <a:spcPct val="70000"/>
              </a:lnSpc>
              <a:buNone/>
            </a:pPr>
            <a:endParaRPr altLang="en-US" sz="900" lang="zh-CN">
              <a:ea typeface="宋体" pitchFamily="2" charset="-122"/>
            </a:endParaRP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110" name=""/>
        <p:cNvGrpSpPr/>
        <p:nvPr/>
      </p:nvGrpSpPr>
      <p:grpSpPr>
        <a:xfrm rot="0">
          <a:off x="0" y="0"/>
          <a:ext cx="0" cy="0"/>
          <a:chOff x="0" y="0"/>
          <a:chExt cx="0" cy="0"/>
        </a:xfrm>
      </p:grpSpPr>
      <p:sp>
        <p:nvSpPr>
          <p:cNvPr id="1048600" name=""/>
          <p:cNvSpPr/>
          <p:nvPr>
            <p:ph type="title" sz="full" idx="0"/>
          </p:nvPr>
        </p:nvSpPr>
        <p:spPr>
          <a:xfrm rot="0">
            <a:off x="2495550" y="763587"/>
            <a:ext cx="9010650" cy="1293812"/>
          </a:xfrm>
          <a:prstGeom prst="rect"/>
          <a:noFill/>
          <a:ln>
            <a:noFill/>
          </a:ln>
        </p:spPr>
        <p:txBody>
          <a:bodyPr anchor="ctr" bIns="45720" lIns="91440" rIns="91440" tIns="45720" vert="horz"/>
          <a:lstStyle>
            <a:lvl1pPr algn="r" fontAlgn="base" indent="0" latinLnBrk="1" marL="0" rtl="0">
              <a:lnSpc>
                <a:spcPct val="90000"/>
              </a:lnSpc>
              <a:spcBef>
                <a:spcPct val="0"/>
              </a:spcBef>
              <a:spcAft>
                <a:spcPct val="0"/>
              </a:spcAft>
              <a:buFontTx/>
              <a:buNone/>
              <a:defRPr baseline="0" b="0" sz="4000" i="0" u="none">
                <a:solidFill>
                  <a:schemeClr val="dk1"/>
                </a:solidFill>
                <a:latin typeface="Century Gothic" pitchFamily="34" charset="0"/>
                <a:sym typeface="Century Gothic" pitchFamily="34" charset="0"/>
              </a:defRPr>
            </a:lvl1pPr>
          </a:lstStyle>
          <a:p>
            <a:pPr eaLnBrk="1" hangingPunct="1" latinLnBrk="1" lvl="0"/>
            <a:r>
              <a:rPr altLang="zh-CN" lang="en-US">
                <a:ea typeface="宋体" pitchFamily="2" charset="-122"/>
              </a:rPr>
              <a:t> </a:t>
            </a:r>
          </a:p>
        </p:txBody>
      </p:sp>
      <p:sp>
        <p:nvSpPr>
          <p:cNvPr id="1048601" name=""/>
          <p:cNvSpPr/>
          <p:nvPr>
            <p:ph sz="full" idx="1"/>
          </p:nvPr>
        </p:nvSpPr>
        <p:spPr>
          <a:xfrm rot="0">
            <a:off x="685800" y="1354137"/>
            <a:ext cx="10820400" cy="5154612"/>
          </a:xfrm>
          <a:prstGeom prst="rect"/>
          <a:noFill/>
          <a:ln>
            <a:noFill/>
          </a:ln>
        </p:spPr>
        <p:txBody>
          <a:bodyPr anchor="t" bIns="45720" lIns="91440" rIns="91440" tIns="45720" vert="horz"/>
          <a:lstStyle>
            <a:lvl1pPr algn="l" fontAlgn="base" indent="-228600" latinLnBrk="1" marL="228600" rtl="0">
              <a:lnSpc>
                <a:spcPct val="90000"/>
              </a:lnSpc>
              <a:spcBef>
                <a:spcPts val="1000"/>
              </a:spcBef>
              <a:spcAft>
                <a:spcPct val="0"/>
              </a:spcAft>
              <a:buSzPct val="100000"/>
              <a:buFont typeface="Arial" pitchFamily="0" charset="0"/>
              <a:buChar char="•"/>
              <a:defRPr baseline="0" b="0" sz="2200" i="0" u="none">
                <a:solidFill>
                  <a:schemeClr val="dk1"/>
                </a:solidFill>
                <a:latin typeface="Century Gothic" pitchFamily="34" charset="0"/>
                <a:sym typeface="Century Gothic" pitchFamily="34" charset="0"/>
              </a:defRPr>
            </a:lvl1pPr>
            <a:lvl2pPr algn="l" fontAlgn="base" indent="-228600" latinLnBrk="1" marL="685800" rtl="0">
              <a:lnSpc>
                <a:spcPct val="90000"/>
              </a:lnSpc>
              <a:spcBef>
                <a:spcPts val="500"/>
              </a:spcBef>
              <a:spcAft>
                <a:spcPct val="0"/>
              </a:spcAft>
              <a:buSzPct val="100000"/>
              <a:buFont typeface="Arial" pitchFamily="0" charset="0"/>
              <a:buChar char="•"/>
              <a:defRPr baseline="0" b="0" sz="2000" i="0" u="none">
                <a:solidFill>
                  <a:schemeClr val="dk1"/>
                </a:solidFill>
                <a:latin typeface="Century Gothic" pitchFamily="34" charset="0"/>
                <a:sym typeface="Century Gothic" pitchFamily="34" charset="0"/>
              </a:defRPr>
            </a:lvl2pPr>
            <a:lvl3pPr algn="l" fontAlgn="base" indent="-228600" latinLnBrk="1" marL="1143000" rtl="0">
              <a:lnSpc>
                <a:spcPct val="90000"/>
              </a:lnSpc>
              <a:spcBef>
                <a:spcPts val="500"/>
              </a:spcBef>
              <a:spcAft>
                <a:spcPct val="0"/>
              </a:spcAft>
              <a:buSzPct val="100000"/>
              <a:buFont typeface="Arial" pitchFamily="0" charset="0"/>
              <a:buChar char="•"/>
              <a:defRPr baseline="0" b="0" sz="1800" i="0" u="none">
                <a:solidFill>
                  <a:schemeClr val="dk1"/>
                </a:solidFill>
                <a:latin typeface="Century Gothic" pitchFamily="34" charset="0"/>
                <a:sym typeface="Century Gothic" pitchFamily="34" charset="0"/>
              </a:defRPr>
            </a:lvl3pPr>
            <a:lvl4pPr algn="l" fontAlgn="base" indent="-228600" latinLnBrk="1" marL="16002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4pPr>
            <a:lvl5pPr algn="l" fontAlgn="base" indent="-228600" latinLnBrk="1" marL="2057400" rtl="0">
              <a:lnSpc>
                <a:spcPct val="90000"/>
              </a:lnSpc>
              <a:spcBef>
                <a:spcPts val="500"/>
              </a:spcBef>
              <a:spcAft>
                <a:spcPct val="0"/>
              </a:spcAft>
              <a:buSzPct val="100000"/>
              <a:buFont typeface="Arial" pitchFamily="0" charset="0"/>
              <a:buChar char="•"/>
              <a:defRPr baseline="0" b="0" sz="1600" i="0" u="none">
                <a:solidFill>
                  <a:schemeClr val="dk1"/>
                </a:solidFill>
                <a:latin typeface="Century Gothic" pitchFamily="34" charset="0"/>
                <a:sym typeface="Century Gothic" pitchFamily="34" charset="0"/>
              </a:defRPr>
            </a:lvl5pPr>
          </a:lstStyle>
          <a:p>
            <a:pPr eaLnBrk="1" hangingPunct="1" indent="0" latinLnBrk="1" lvl="0" marL="0">
              <a:buNone/>
            </a:pPr>
            <a:r>
              <a:rPr altLang="zh-CN" sz="3200" lang="en-US">
                <a:ea typeface="宋体" pitchFamily="2" charset="-122"/>
              </a:rPr>
              <a:t>5 </a:t>
            </a:r>
            <a:r>
              <a:rPr altLang="en-US" sz="3200" lang="zh-CN">
                <a:ea typeface="宋体" pitchFamily="2" charset="-122"/>
              </a:rPr>
              <a:t>“互联网</a:t>
            </a:r>
            <a:r>
              <a:rPr altLang="zh-CN" sz="3200" lang="en-US">
                <a:ea typeface="宋体" pitchFamily="2" charset="-122"/>
              </a:rPr>
              <a:t>+</a:t>
            </a:r>
            <a:r>
              <a:rPr altLang="en-US" sz="3200" lang="zh-CN">
                <a:ea typeface="宋体" pitchFamily="2" charset="-122"/>
              </a:rPr>
              <a:t>” 大赛参赛要求（</a:t>
            </a:r>
            <a:r>
              <a:rPr altLang="zh-CN" sz="3200" lang="en-US">
                <a:ea typeface="宋体" pitchFamily="2" charset="-122"/>
              </a:rPr>
              <a:t>1</a:t>
            </a:r>
            <a:r>
              <a:rPr altLang="en-US" sz="3200" lang="zh-CN">
                <a:ea typeface="宋体" pitchFamily="2" charset="-122"/>
              </a:rPr>
              <a:t>）</a:t>
            </a:r>
            <a:br/>
            <a:r>
              <a:rPr altLang="zh-CN" sz="3200" lang="en-US">
                <a:ea typeface="宋体" pitchFamily="2" charset="-122"/>
              </a:rPr>
              <a:t>1</a:t>
            </a:r>
            <a:r>
              <a:rPr altLang="en-US" sz="3200" lang="zh-CN">
                <a:ea typeface="宋体" pitchFamily="2" charset="-122"/>
              </a:rPr>
              <a:t>）</a:t>
            </a:r>
            <a:r>
              <a:rPr altLang="zh-CN" sz="2800" lang="en-US">
                <a:solidFill>
                  <a:srgbClr val="FF0000"/>
                </a:solidFill>
                <a:ea typeface="宋体" pitchFamily="2" charset="-122"/>
              </a:rPr>
              <a:t>总原则：</a:t>
            </a:r>
          </a:p>
          <a:p>
            <a:pPr eaLnBrk="1" hangingPunct="1" indent="0" latinLnBrk="1" lvl="0" marL="0">
              <a:buNone/>
            </a:pPr>
            <a:r>
              <a:rPr altLang="zh-CN" sz="2800" lang="zh-CN">
                <a:ea typeface="宋体" pitchFamily="2" charset="-122"/>
              </a:rPr>
              <a:t>        能够将移动互联网、云计算、大数据、人工智能、物联网等新一代信息技术与经济社会各领域紧密结合，培育基于互联网新时代的</a:t>
            </a:r>
            <a:r>
              <a:rPr altLang="zh-CN" b="1" sz="2800" lang="zh-CN">
                <a:solidFill>
                  <a:srgbClr val="FF0000"/>
                </a:solidFill>
                <a:ea typeface="宋体" pitchFamily="2" charset="-122"/>
              </a:rPr>
              <a:t>新产品、新服务、新业态、新模式</a:t>
            </a:r>
            <a:r>
              <a:rPr altLang="zh-CN" b="1" sz="2800" lang="en-US">
                <a:ea typeface="宋体" pitchFamily="2" charset="-122"/>
              </a:rPr>
              <a:t>；</a:t>
            </a:r>
          </a:p>
          <a:p>
            <a:pPr eaLnBrk="1" hangingPunct="1" indent="0" latinLnBrk="1" lvl="0" marL="0">
              <a:buNone/>
            </a:pPr>
            <a:r>
              <a:rPr altLang="zh-CN" sz="2800" lang="zh-CN">
                <a:ea typeface="宋体" pitchFamily="2" charset="-122"/>
              </a:rPr>
              <a:t>       发挥互联网在促进产业升级以及信息化和工业化深度融合中的作用，</a:t>
            </a:r>
            <a:r>
              <a:rPr altLang="zh-CN" b="1" sz="2800" lang="zh-CN">
                <a:ea typeface="宋体" pitchFamily="2" charset="-122"/>
              </a:rPr>
              <a:t>促进制造业、农业、能源、环保等</a:t>
            </a:r>
            <a:r>
              <a:rPr altLang="zh-CN" b="1" sz="2800" lang="zh-CN">
                <a:solidFill>
                  <a:srgbClr val="FF0000"/>
                </a:solidFill>
                <a:ea typeface="宋体" pitchFamily="2" charset="-122"/>
              </a:rPr>
              <a:t>产业转型升级</a:t>
            </a:r>
            <a:r>
              <a:rPr altLang="zh-CN" b="1" sz="2800" lang="en-US">
                <a:ea typeface="宋体" pitchFamily="2" charset="-122"/>
              </a:rPr>
              <a:t>；</a:t>
            </a:r>
          </a:p>
          <a:p>
            <a:pPr eaLnBrk="1" hangingPunct="1" indent="0" latinLnBrk="1" lvl="0" marL="0">
              <a:buNone/>
            </a:pPr>
            <a:r>
              <a:rPr altLang="zh-CN" sz="2800" lang="zh-CN">
                <a:ea typeface="宋体" pitchFamily="2" charset="-122"/>
              </a:rPr>
              <a:t>       发挥互联网在社会服务中的作用，创新网络化服务模式，</a:t>
            </a:r>
            <a:r>
              <a:rPr altLang="zh-CN" b="1" sz="2800" lang="zh-CN">
                <a:ea typeface="宋体" pitchFamily="2" charset="-122"/>
              </a:rPr>
              <a:t>促进互联网与教育、医疗、交通、金融、消费生活等</a:t>
            </a:r>
            <a:r>
              <a:rPr altLang="zh-CN" b="1" sz="2800" lang="zh-CN">
                <a:solidFill>
                  <a:srgbClr val="FF0000"/>
                </a:solidFill>
                <a:ea typeface="宋体" pitchFamily="2" charset="-122"/>
              </a:rPr>
              <a:t>深度融合</a:t>
            </a:r>
            <a:r>
              <a:rPr altLang="zh-CN" sz="2800" lang="zh-CN">
                <a:ea typeface="宋体" pitchFamily="2" charset="-122"/>
              </a:rPr>
              <a:t>。</a:t>
            </a:r>
          </a:p>
          <a:p>
            <a:pPr eaLnBrk="1" hangingPunct="1" indent="0" latinLnBrk="1" lvl="0" marL="0">
              <a:buNone/>
            </a:pPr>
            <a:endParaRPr altLang="en-US" lang="zh-CN">
              <a:ea typeface="宋体" pitchFamily="2" charset="-122"/>
            </a:endParaRPr>
          </a:p>
        </p:txBody>
      </p:sp>
    </p:spTree>
  </p:cSld>
  <p:clrMapOvr>
    <a:masterClrMapping/>
  </p:clrMapOvr>
  <p:timing/>
</p:sld>
</file>

<file path=ppt/theme/theme1.xml><?xml version="1.0" encoding="utf-8"?>
<a:theme xmlns:a="http://schemas.openxmlformats.org/drawingml/2006/main" name="Office 主题">
  <a:themeElements>
    <a:clrScheme name="Default Color Scheme">
      <a:dk1>
        <a:srgbClr val="000000"/>
      </a:dk1>
      <a:lt1>
        <a:srgbClr val="FFFFFF"/>
      </a:lt1>
      <a:dk2>
        <a:srgbClr val="DADADA"/>
      </a:dk2>
      <a:lt2>
        <a:srgbClr val="454545"/>
      </a:lt2>
      <a:accent1>
        <a:srgbClr val="E5224E"/>
      </a:accent1>
      <a:accent2>
        <a:srgbClr val="9D074E"/>
      </a:accent2>
      <a:accent3>
        <a:srgbClr val="FFFFFF"/>
      </a:accent3>
      <a:accent4>
        <a:srgbClr val="000000"/>
      </a:accent4>
      <a:accent5>
        <a:srgbClr val="000000"/>
      </a:accent5>
      <a:accent6>
        <a:srgbClr val="000000"/>
      </a:accent6>
      <a:hlink>
        <a:srgbClr val="FB4AB6"/>
      </a:hlink>
      <a:folHlink>
        <a:srgbClr val="F98FE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DADADA"/>
        </a:dk2>
        <a:lt2>
          <a:srgbClr val="454545"/>
        </a:lt2>
        <a:accent1>
          <a:srgbClr val="E5224E"/>
        </a:accent1>
        <a:accent2>
          <a:srgbClr val="9D074E"/>
        </a:accent2>
        <a:accent3>
          <a:srgbClr val="FFFFFF"/>
        </a:accent3>
        <a:accent4>
          <a:srgbClr val="000000"/>
        </a:accent4>
        <a:accent5>
          <a:srgbClr val="000000"/>
        </a:accent5>
        <a:accent6>
          <a:srgbClr val="000000"/>
        </a:accent6>
        <a:hlink>
          <a:srgbClr val="FB4AB6"/>
        </a:hlink>
        <a:folHlink>
          <a:srgbClr val="F98FE9"/>
        </a:folHlink>
      </a:clrScheme>
    </a:extraClrScheme>
  </a:extraClrSchemeLst>
</a:theme>
</file>

<file path=ppt/theme/theme2.xml><?xml version="1.0" encoding="utf-8"?>
<a:theme xmlns:a="http://schemas.openxmlformats.org/drawingml/2006/main" name="Office 主题">
  <a:themeElements>
    <a:clrScheme name="Default Color Scheme">
      <a:dk1>
        <a:srgbClr val="000000"/>
      </a:dk1>
      <a:lt1>
        <a:srgbClr val="FFFFFF"/>
      </a:lt1>
      <a:dk2>
        <a:srgbClr val="DADADA"/>
      </a:dk2>
      <a:lt2>
        <a:srgbClr val="454545"/>
      </a:lt2>
      <a:accent1>
        <a:srgbClr val="E5224E"/>
      </a:accent1>
      <a:accent2>
        <a:srgbClr val="9D074E"/>
      </a:accent2>
      <a:accent3>
        <a:srgbClr val="FFFFFF"/>
      </a:accent3>
      <a:accent4>
        <a:srgbClr val="000000"/>
      </a:accent4>
      <a:accent5>
        <a:srgbClr val="000000"/>
      </a:accent5>
      <a:accent6>
        <a:srgbClr val="000000"/>
      </a:accent6>
      <a:hlink>
        <a:srgbClr val="FB4AB6"/>
      </a:hlink>
      <a:folHlink>
        <a:srgbClr val="F98FE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DADADA"/>
        </a:dk2>
        <a:lt2>
          <a:srgbClr val="454545"/>
        </a:lt2>
        <a:accent1>
          <a:srgbClr val="E5224E"/>
        </a:accent1>
        <a:accent2>
          <a:srgbClr val="9D074E"/>
        </a:accent2>
        <a:accent3>
          <a:srgbClr val="FFFFFF"/>
        </a:accent3>
        <a:accent4>
          <a:srgbClr val="000000"/>
        </a:accent4>
        <a:accent5>
          <a:srgbClr val="000000"/>
        </a:accent5>
        <a:accent6>
          <a:srgbClr val="000000"/>
        </a:accent6>
        <a:hlink>
          <a:srgbClr val="FB4AB6"/>
        </a:hlink>
        <a:folHlink>
          <a:srgbClr val="F98FE9"/>
        </a:folHlink>
      </a:clrScheme>
    </a:extraClrScheme>
  </a:extraClrSchemeLst>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创新创业综合学科竞赛简介</dc:title>
  <dc:creator>admin</dc:creator>
  <cp:lastModifiedBy>hp</cp:lastModifiedBy>
  <dcterms:created xsi:type="dcterms:W3CDTF">2017-05-07T06:38:25Z</dcterms:created>
  <dcterms:modified xsi:type="dcterms:W3CDTF">2018-04-14T12:06:25Z</dcterms:modified>
</cp:coreProperties>
</file>